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368" r:id="rId2"/>
    <p:sldId id="384" r:id="rId3"/>
    <p:sldId id="388" r:id="rId4"/>
    <p:sldId id="385" r:id="rId5"/>
    <p:sldId id="386" r:id="rId6"/>
    <p:sldId id="383" r:id="rId7"/>
    <p:sldId id="494" r:id="rId8"/>
    <p:sldId id="497" r:id="rId9"/>
    <p:sldId id="556" r:id="rId10"/>
    <p:sldId id="387" r:id="rId11"/>
    <p:sldId id="378" r:id="rId12"/>
    <p:sldId id="379" r:id="rId13"/>
    <p:sldId id="380" r:id="rId14"/>
    <p:sldId id="559" r:id="rId15"/>
    <p:sldId id="381" r:id="rId16"/>
    <p:sldId id="382" r:id="rId17"/>
    <p:sldId id="560" r:id="rId18"/>
    <p:sldId id="558" r:id="rId1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31AD47B-7C47-43B1-9547-2CDF63B28EFE}" v="13" dt="2020-10-19T19:12:18.95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1206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microsoft.com/office/2016/11/relationships/changesInfo" Target="changesInfos/changesInfo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uiyen Ramirez Villegas" userId="daa3fc3d-93b5-4e01-8a5b-58898807d8a3" providerId="ADAL" clId="{3050131A-3CD9-4B17-BF85-C4659C390BAE}"/>
    <pc:docChg chg="custSel addSld delSld modSld sldOrd">
      <pc:chgData name="Suiyen Ramirez Villegas" userId="daa3fc3d-93b5-4e01-8a5b-58898807d8a3" providerId="ADAL" clId="{3050131A-3CD9-4B17-BF85-C4659C390BAE}" dt="2020-10-09T19:16:20.328" v="1496" actId="1076"/>
      <pc:docMkLst>
        <pc:docMk/>
      </pc:docMkLst>
      <pc:sldChg chg="modSp del ord">
        <pc:chgData name="Suiyen Ramirez Villegas" userId="daa3fc3d-93b5-4e01-8a5b-58898807d8a3" providerId="ADAL" clId="{3050131A-3CD9-4B17-BF85-C4659C390BAE}" dt="2020-10-09T19:07:49.221" v="1383" actId="2696"/>
        <pc:sldMkLst>
          <pc:docMk/>
          <pc:sldMk cId="1804467437" sldId="371"/>
        </pc:sldMkLst>
        <pc:spChg chg="mod">
          <ac:chgData name="Suiyen Ramirez Villegas" userId="daa3fc3d-93b5-4e01-8a5b-58898807d8a3" providerId="ADAL" clId="{3050131A-3CD9-4B17-BF85-C4659C390BAE}" dt="2020-10-09T19:05:48.755" v="1382" actId="6549"/>
          <ac:spMkLst>
            <pc:docMk/>
            <pc:sldMk cId="1804467437" sldId="371"/>
            <ac:spMk id="9" creationId="{78FF43E8-BCB9-46D8-A66F-D6A5F1137F7A}"/>
          </ac:spMkLst>
        </pc:spChg>
      </pc:sldChg>
      <pc:sldChg chg="addSp delSp modSp">
        <pc:chgData name="Suiyen Ramirez Villegas" userId="daa3fc3d-93b5-4e01-8a5b-58898807d8a3" providerId="ADAL" clId="{3050131A-3CD9-4B17-BF85-C4659C390BAE}" dt="2020-10-09T19:00:12.387" v="1134" actId="1076"/>
        <pc:sldMkLst>
          <pc:docMk/>
          <pc:sldMk cId="4105188748" sldId="378"/>
        </pc:sldMkLst>
        <pc:spChg chg="add mod">
          <ac:chgData name="Suiyen Ramirez Villegas" userId="daa3fc3d-93b5-4e01-8a5b-58898807d8a3" providerId="ADAL" clId="{3050131A-3CD9-4B17-BF85-C4659C390BAE}" dt="2020-10-09T19:00:12.387" v="1134" actId="1076"/>
          <ac:spMkLst>
            <pc:docMk/>
            <pc:sldMk cId="4105188748" sldId="378"/>
            <ac:spMk id="2" creationId="{6E36E4AB-25AF-457C-8F8D-19CC41F45FE4}"/>
          </ac:spMkLst>
        </pc:spChg>
        <pc:spChg chg="add del mod">
          <ac:chgData name="Suiyen Ramirez Villegas" userId="daa3fc3d-93b5-4e01-8a5b-58898807d8a3" providerId="ADAL" clId="{3050131A-3CD9-4B17-BF85-C4659C390BAE}" dt="2020-10-09T18:59:57.168" v="1131" actId="478"/>
          <ac:spMkLst>
            <pc:docMk/>
            <pc:sldMk cId="4105188748" sldId="378"/>
            <ac:spMk id="4" creationId="{9BB94F64-2344-4616-B8E6-56213D8AA4DE}"/>
          </ac:spMkLst>
        </pc:spChg>
        <pc:spChg chg="del">
          <ac:chgData name="Suiyen Ramirez Villegas" userId="daa3fc3d-93b5-4e01-8a5b-58898807d8a3" providerId="ADAL" clId="{3050131A-3CD9-4B17-BF85-C4659C390BAE}" dt="2020-10-09T18:59:37.996" v="1126" actId="478"/>
          <ac:spMkLst>
            <pc:docMk/>
            <pc:sldMk cId="4105188748" sldId="378"/>
            <ac:spMk id="8" creationId="{AA67CF65-B23C-4B91-AA75-0FA011FAFD0B}"/>
          </ac:spMkLst>
        </pc:spChg>
        <pc:spChg chg="del">
          <ac:chgData name="Suiyen Ramirez Villegas" userId="daa3fc3d-93b5-4e01-8a5b-58898807d8a3" providerId="ADAL" clId="{3050131A-3CD9-4B17-BF85-C4659C390BAE}" dt="2020-10-09T18:59:32.397" v="1125" actId="478"/>
          <ac:spMkLst>
            <pc:docMk/>
            <pc:sldMk cId="4105188748" sldId="378"/>
            <ac:spMk id="14" creationId="{D7C14F0F-DFD3-498D-BE1D-E4C2D89CE5B8}"/>
          </ac:spMkLst>
        </pc:spChg>
      </pc:sldChg>
      <pc:sldChg chg="addSp delSp modSp">
        <pc:chgData name="Suiyen Ramirez Villegas" userId="daa3fc3d-93b5-4e01-8a5b-58898807d8a3" providerId="ADAL" clId="{3050131A-3CD9-4B17-BF85-C4659C390BAE}" dt="2020-10-09T19:04:42.184" v="1378" actId="120"/>
        <pc:sldMkLst>
          <pc:docMk/>
          <pc:sldMk cId="422703385" sldId="382"/>
        </pc:sldMkLst>
        <pc:spChg chg="add">
          <ac:chgData name="Suiyen Ramirez Villegas" userId="daa3fc3d-93b5-4e01-8a5b-58898807d8a3" providerId="ADAL" clId="{3050131A-3CD9-4B17-BF85-C4659C390BAE}" dt="2020-10-09T19:04:23.761" v="1374"/>
          <ac:spMkLst>
            <pc:docMk/>
            <pc:sldMk cId="422703385" sldId="382"/>
            <ac:spMk id="6" creationId="{2B88A471-684F-456B-949F-249AB0A4BC97}"/>
          </ac:spMkLst>
        </pc:spChg>
        <pc:spChg chg="del">
          <ac:chgData name="Suiyen Ramirez Villegas" userId="daa3fc3d-93b5-4e01-8a5b-58898807d8a3" providerId="ADAL" clId="{3050131A-3CD9-4B17-BF85-C4659C390BAE}" dt="2020-10-09T19:04:13.438" v="1372" actId="478"/>
          <ac:spMkLst>
            <pc:docMk/>
            <pc:sldMk cId="422703385" sldId="382"/>
            <ac:spMk id="7" creationId="{3FA067E1-259B-45BE-89B1-7DCDCF958807}"/>
          </ac:spMkLst>
        </pc:spChg>
        <pc:spChg chg="del">
          <ac:chgData name="Suiyen Ramirez Villegas" userId="daa3fc3d-93b5-4e01-8a5b-58898807d8a3" providerId="ADAL" clId="{3050131A-3CD9-4B17-BF85-C4659C390BAE}" dt="2020-10-09T19:04:10.195" v="1371" actId="478"/>
          <ac:spMkLst>
            <pc:docMk/>
            <pc:sldMk cId="422703385" sldId="382"/>
            <ac:spMk id="8" creationId="{438845B3-8274-49B8-A638-9E825B806406}"/>
          </ac:spMkLst>
        </pc:spChg>
        <pc:spChg chg="add mod">
          <ac:chgData name="Suiyen Ramirez Villegas" userId="daa3fc3d-93b5-4e01-8a5b-58898807d8a3" providerId="ADAL" clId="{3050131A-3CD9-4B17-BF85-C4659C390BAE}" dt="2020-10-09T19:04:42.184" v="1378" actId="120"/>
          <ac:spMkLst>
            <pc:docMk/>
            <pc:sldMk cId="422703385" sldId="382"/>
            <ac:spMk id="9" creationId="{4AEFD579-DDF6-4D34-A455-123E07A3B8D9}"/>
          </ac:spMkLst>
        </pc:spChg>
      </pc:sldChg>
      <pc:sldChg chg="addSp delSp modSp ord">
        <pc:chgData name="Suiyen Ramirez Villegas" userId="daa3fc3d-93b5-4e01-8a5b-58898807d8a3" providerId="ADAL" clId="{3050131A-3CD9-4B17-BF85-C4659C390BAE}" dt="2020-10-09T19:00:49.013" v="1272" actId="20577"/>
        <pc:sldMkLst>
          <pc:docMk/>
          <pc:sldMk cId="160479354" sldId="383"/>
        </pc:sldMkLst>
        <pc:spChg chg="add del mod">
          <ac:chgData name="Suiyen Ramirez Villegas" userId="daa3fc3d-93b5-4e01-8a5b-58898807d8a3" providerId="ADAL" clId="{3050131A-3CD9-4B17-BF85-C4659C390BAE}" dt="2020-10-09T17:21:47.995" v="42"/>
          <ac:spMkLst>
            <pc:docMk/>
            <pc:sldMk cId="160479354" sldId="383"/>
            <ac:spMk id="3" creationId="{D3B3F4ED-6CE3-4CD0-B862-E8C4EB99399D}"/>
          </ac:spMkLst>
        </pc:spChg>
        <pc:spChg chg="add del mod">
          <ac:chgData name="Suiyen Ramirez Villegas" userId="daa3fc3d-93b5-4e01-8a5b-58898807d8a3" providerId="ADAL" clId="{3050131A-3CD9-4B17-BF85-C4659C390BAE}" dt="2020-10-09T18:44:40.187" v="786" actId="478"/>
          <ac:spMkLst>
            <pc:docMk/>
            <pc:sldMk cId="160479354" sldId="383"/>
            <ac:spMk id="4" creationId="{DB35DFB4-3F2A-4BF8-BC2A-2DAF3C07E096}"/>
          </ac:spMkLst>
        </pc:spChg>
        <pc:spChg chg="add del mod">
          <ac:chgData name="Suiyen Ramirez Villegas" userId="daa3fc3d-93b5-4e01-8a5b-58898807d8a3" providerId="ADAL" clId="{3050131A-3CD9-4B17-BF85-C4659C390BAE}" dt="2020-10-09T18:44:58.984" v="789" actId="478"/>
          <ac:spMkLst>
            <pc:docMk/>
            <pc:sldMk cId="160479354" sldId="383"/>
            <ac:spMk id="5" creationId="{7890EE6A-D5DD-45DC-844B-48505D0C9310}"/>
          </ac:spMkLst>
        </pc:spChg>
        <pc:spChg chg="add del mod">
          <ac:chgData name="Suiyen Ramirez Villegas" userId="daa3fc3d-93b5-4e01-8a5b-58898807d8a3" providerId="ADAL" clId="{3050131A-3CD9-4B17-BF85-C4659C390BAE}" dt="2020-10-09T18:44:42.877" v="787" actId="478"/>
          <ac:spMkLst>
            <pc:docMk/>
            <pc:sldMk cId="160479354" sldId="383"/>
            <ac:spMk id="7" creationId="{002C02BB-AFB7-417D-99F8-4E950BE37334}"/>
          </ac:spMkLst>
        </pc:spChg>
        <pc:spChg chg="add del mod">
          <ac:chgData name="Suiyen Ramirez Villegas" userId="daa3fc3d-93b5-4e01-8a5b-58898807d8a3" providerId="ADAL" clId="{3050131A-3CD9-4B17-BF85-C4659C390BAE}" dt="2020-10-09T18:45:22.622" v="790" actId="1032"/>
          <ac:spMkLst>
            <pc:docMk/>
            <pc:sldMk cId="160479354" sldId="383"/>
            <ac:spMk id="9" creationId="{A5E9FAA5-3880-4743-98E4-F16FC061C7B0}"/>
          </ac:spMkLst>
        </pc:spChg>
        <pc:spChg chg="del mod">
          <ac:chgData name="Suiyen Ramirez Villegas" userId="daa3fc3d-93b5-4e01-8a5b-58898807d8a3" providerId="ADAL" clId="{3050131A-3CD9-4B17-BF85-C4659C390BAE}" dt="2020-10-09T17:21:47.995" v="42"/>
          <ac:spMkLst>
            <pc:docMk/>
            <pc:sldMk cId="160479354" sldId="383"/>
            <ac:spMk id="9220" creationId="{55B6F794-514B-491A-BC5D-5EA178AF8F3F}"/>
          </ac:spMkLst>
        </pc:spChg>
        <pc:spChg chg="del">
          <ac:chgData name="Suiyen Ramirez Villegas" userId="daa3fc3d-93b5-4e01-8a5b-58898807d8a3" providerId="ADAL" clId="{3050131A-3CD9-4B17-BF85-C4659C390BAE}" dt="2020-10-09T17:21:44.038" v="41" actId="478"/>
          <ac:spMkLst>
            <pc:docMk/>
            <pc:sldMk cId="160479354" sldId="383"/>
            <ac:spMk id="9221" creationId="{E850E6D8-E9C9-4FE9-B609-89626085CEFA}"/>
          </ac:spMkLst>
        </pc:spChg>
        <pc:graphicFrameChg chg="add mod">
          <ac:chgData name="Suiyen Ramirez Villegas" userId="daa3fc3d-93b5-4e01-8a5b-58898807d8a3" providerId="ADAL" clId="{3050131A-3CD9-4B17-BF85-C4659C390BAE}" dt="2020-10-09T19:00:49.013" v="1272" actId="20577"/>
          <ac:graphicFrameMkLst>
            <pc:docMk/>
            <pc:sldMk cId="160479354" sldId="383"/>
            <ac:graphicFrameMk id="10" creationId="{D163B6F7-5566-4FF1-B921-55121D7A4A8D}"/>
          </ac:graphicFrameMkLst>
        </pc:graphicFrameChg>
        <pc:picChg chg="add mod">
          <ac:chgData name="Suiyen Ramirez Villegas" userId="daa3fc3d-93b5-4e01-8a5b-58898807d8a3" providerId="ADAL" clId="{3050131A-3CD9-4B17-BF85-C4659C390BAE}" dt="2020-10-09T18:49:30.383" v="978" actId="1076"/>
          <ac:picMkLst>
            <pc:docMk/>
            <pc:sldMk cId="160479354" sldId="383"/>
            <ac:picMk id="11" creationId="{92A050C3-12AD-420E-A2C4-C0D6F67AC128}"/>
          </ac:picMkLst>
        </pc:picChg>
        <pc:picChg chg="add mod">
          <ac:chgData name="Suiyen Ramirez Villegas" userId="daa3fc3d-93b5-4e01-8a5b-58898807d8a3" providerId="ADAL" clId="{3050131A-3CD9-4B17-BF85-C4659C390BAE}" dt="2020-10-09T18:49:27.226" v="977" actId="1076"/>
          <ac:picMkLst>
            <pc:docMk/>
            <pc:sldMk cId="160479354" sldId="383"/>
            <ac:picMk id="12" creationId="{B69348F8-F5DB-405A-811E-2591288D551D}"/>
          </ac:picMkLst>
        </pc:picChg>
        <pc:picChg chg="add mod">
          <ac:chgData name="Suiyen Ramirez Villegas" userId="daa3fc3d-93b5-4e01-8a5b-58898807d8a3" providerId="ADAL" clId="{3050131A-3CD9-4B17-BF85-C4659C390BAE}" dt="2020-10-09T18:49:33.555" v="979" actId="1076"/>
          <ac:picMkLst>
            <pc:docMk/>
            <pc:sldMk cId="160479354" sldId="383"/>
            <ac:picMk id="13" creationId="{95AF2C39-BD27-4A4E-9E6D-BAD44204C691}"/>
          </ac:picMkLst>
        </pc:picChg>
        <pc:picChg chg="del">
          <ac:chgData name="Suiyen Ramirez Villegas" userId="daa3fc3d-93b5-4e01-8a5b-58898807d8a3" providerId="ADAL" clId="{3050131A-3CD9-4B17-BF85-C4659C390BAE}" dt="2020-10-09T17:56:22.384" v="272" actId="478"/>
          <ac:picMkLst>
            <pc:docMk/>
            <pc:sldMk cId="160479354" sldId="383"/>
            <ac:picMk id="9218" creationId="{EBA979CA-3A69-4815-B179-4624D3DC21A7}"/>
          </ac:picMkLst>
        </pc:picChg>
      </pc:sldChg>
      <pc:sldChg chg="addSp delSp modSp add">
        <pc:chgData name="Suiyen Ramirez Villegas" userId="daa3fc3d-93b5-4e01-8a5b-58898807d8a3" providerId="ADAL" clId="{3050131A-3CD9-4B17-BF85-C4659C390BAE}" dt="2020-10-09T17:48:26.444" v="248" actId="478"/>
        <pc:sldMkLst>
          <pc:docMk/>
          <pc:sldMk cId="653695871" sldId="384"/>
        </pc:sldMkLst>
        <pc:spChg chg="add mod">
          <ac:chgData name="Suiyen Ramirez Villegas" userId="daa3fc3d-93b5-4e01-8a5b-58898807d8a3" providerId="ADAL" clId="{3050131A-3CD9-4B17-BF85-C4659C390BAE}" dt="2020-10-09T17:45:28.984" v="238" actId="20577"/>
          <ac:spMkLst>
            <pc:docMk/>
            <pc:sldMk cId="653695871" sldId="384"/>
            <ac:spMk id="3" creationId="{4CACD8B6-59A3-44B2-B7FF-F6C4267EC39F}"/>
          </ac:spMkLst>
        </pc:spChg>
        <pc:spChg chg="del mod">
          <ac:chgData name="Suiyen Ramirez Villegas" userId="daa3fc3d-93b5-4e01-8a5b-58898807d8a3" providerId="ADAL" clId="{3050131A-3CD9-4B17-BF85-C4659C390BAE}" dt="2020-10-09T17:21:15.092" v="38" actId="478"/>
          <ac:spMkLst>
            <pc:docMk/>
            <pc:sldMk cId="653695871" sldId="384"/>
            <ac:spMk id="9220" creationId="{55B6F794-514B-491A-BC5D-5EA178AF8F3F}"/>
          </ac:spMkLst>
        </pc:spChg>
        <pc:spChg chg="del">
          <ac:chgData name="Suiyen Ramirez Villegas" userId="daa3fc3d-93b5-4e01-8a5b-58898807d8a3" providerId="ADAL" clId="{3050131A-3CD9-4B17-BF85-C4659C390BAE}" dt="2020-10-09T17:20:57.589" v="33" actId="478"/>
          <ac:spMkLst>
            <pc:docMk/>
            <pc:sldMk cId="653695871" sldId="384"/>
            <ac:spMk id="9221" creationId="{E850E6D8-E9C9-4FE9-B609-89626085CEFA}"/>
          </ac:spMkLst>
        </pc:spChg>
        <pc:picChg chg="del">
          <ac:chgData name="Suiyen Ramirez Villegas" userId="daa3fc3d-93b5-4e01-8a5b-58898807d8a3" providerId="ADAL" clId="{3050131A-3CD9-4B17-BF85-C4659C390BAE}" dt="2020-10-09T17:48:26.444" v="248" actId="478"/>
          <ac:picMkLst>
            <pc:docMk/>
            <pc:sldMk cId="653695871" sldId="384"/>
            <ac:picMk id="1026" creationId="{4B295C5B-4C1D-49C8-BBE3-6BBF0226856E}"/>
          </ac:picMkLst>
        </pc:picChg>
        <pc:picChg chg="del">
          <ac:chgData name="Suiyen Ramirez Villegas" userId="daa3fc3d-93b5-4e01-8a5b-58898807d8a3" providerId="ADAL" clId="{3050131A-3CD9-4B17-BF85-C4659C390BAE}" dt="2020-10-09T17:48:24.555" v="247" actId="478"/>
          <ac:picMkLst>
            <pc:docMk/>
            <pc:sldMk cId="653695871" sldId="384"/>
            <ac:picMk id="9218" creationId="{EBA979CA-3A69-4815-B179-4624D3DC21A7}"/>
          </ac:picMkLst>
        </pc:picChg>
        <pc:picChg chg="add del">
          <ac:chgData name="Suiyen Ramirez Villegas" userId="daa3fc3d-93b5-4e01-8a5b-58898807d8a3" providerId="ADAL" clId="{3050131A-3CD9-4B17-BF85-C4659C390BAE}" dt="2020-10-09T17:21:03.157" v="35" actId="478"/>
          <ac:picMkLst>
            <pc:docMk/>
            <pc:sldMk cId="653695871" sldId="384"/>
            <ac:picMk id="9219" creationId="{DA03670E-1C95-4711-BD18-DDD3476BC387}"/>
          </ac:picMkLst>
        </pc:picChg>
      </pc:sldChg>
      <pc:sldChg chg="addSp delSp modSp add ord">
        <pc:chgData name="Suiyen Ramirez Villegas" userId="daa3fc3d-93b5-4e01-8a5b-58898807d8a3" providerId="ADAL" clId="{3050131A-3CD9-4B17-BF85-C4659C390BAE}" dt="2020-10-09T18:42:44.794" v="784" actId="1076"/>
        <pc:sldMkLst>
          <pc:docMk/>
          <pc:sldMk cId="1531627277" sldId="385"/>
        </pc:sldMkLst>
        <pc:spChg chg="add del mod">
          <ac:chgData name="Suiyen Ramirez Villegas" userId="daa3fc3d-93b5-4e01-8a5b-58898807d8a3" providerId="ADAL" clId="{3050131A-3CD9-4B17-BF85-C4659C390BAE}" dt="2020-10-09T18:29:38.919" v="711" actId="1032"/>
          <ac:spMkLst>
            <pc:docMk/>
            <pc:sldMk cId="1531627277" sldId="385"/>
            <ac:spMk id="3" creationId="{2EB5BA73-4112-4B51-8141-F1EE3B97D8AA}"/>
          </ac:spMkLst>
        </pc:spChg>
        <pc:spChg chg="del">
          <ac:chgData name="Suiyen Ramirez Villegas" userId="daa3fc3d-93b5-4e01-8a5b-58898807d8a3" providerId="ADAL" clId="{3050131A-3CD9-4B17-BF85-C4659C390BAE}" dt="2020-10-09T18:34:44.939" v="739" actId="478"/>
          <ac:spMkLst>
            <pc:docMk/>
            <pc:sldMk cId="1531627277" sldId="385"/>
            <ac:spMk id="4" creationId="{DB35DFB4-3F2A-4BF8-BC2A-2DAF3C07E096}"/>
          </ac:spMkLst>
        </pc:spChg>
        <pc:spChg chg="del mod">
          <ac:chgData name="Suiyen Ramirez Villegas" userId="daa3fc3d-93b5-4e01-8a5b-58898807d8a3" providerId="ADAL" clId="{3050131A-3CD9-4B17-BF85-C4659C390BAE}" dt="2020-10-09T18:29:19.193" v="710" actId="478"/>
          <ac:spMkLst>
            <pc:docMk/>
            <pc:sldMk cId="1531627277" sldId="385"/>
            <ac:spMk id="5" creationId="{7890EE6A-D5DD-45DC-844B-48505D0C9310}"/>
          </ac:spMkLst>
        </pc:spChg>
        <pc:spChg chg="add mod">
          <ac:chgData name="Suiyen Ramirez Villegas" userId="daa3fc3d-93b5-4e01-8a5b-58898807d8a3" providerId="ADAL" clId="{3050131A-3CD9-4B17-BF85-C4659C390BAE}" dt="2020-10-09T18:42:32.291" v="780" actId="14100"/>
          <ac:spMkLst>
            <pc:docMk/>
            <pc:sldMk cId="1531627277" sldId="385"/>
            <ac:spMk id="7" creationId="{DD1EF4E0-8DBB-401E-A652-196B0E42F3AB}"/>
          </ac:spMkLst>
        </pc:spChg>
        <pc:spChg chg="add del mod">
          <ac:chgData name="Suiyen Ramirez Villegas" userId="daa3fc3d-93b5-4e01-8a5b-58898807d8a3" providerId="ADAL" clId="{3050131A-3CD9-4B17-BF85-C4659C390BAE}" dt="2020-10-09T18:35:04.979" v="741" actId="478"/>
          <ac:spMkLst>
            <pc:docMk/>
            <pc:sldMk cId="1531627277" sldId="385"/>
            <ac:spMk id="9" creationId="{40CADA13-312A-4E07-BCD0-7E71B846A1C1}"/>
          </ac:spMkLst>
        </pc:spChg>
        <pc:graphicFrameChg chg="add mod">
          <ac:chgData name="Suiyen Ramirez Villegas" userId="daa3fc3d-93b5-4e01-8a5b-58898807d8a3" providerId="ADAL" clId="{3050131A-3CD9-4B17-BF85-C4659C390BAE}" dt="2020-10-09T18:42:04.967" v="776" actId="14100"/>
          <ac:graphicFrameMkLst>
            <pc:docMk/>
            <pc:sldMk cId="1531627277" sldId="385"/>
            <ac:graphicFrameMk id="6" creationId="{4CACA077-78A1-4898-848E-18EFE1A2F32D}"/>
          </ac:graphicFrameMkLst>
        </pc:graphicFrameChg>
        <pc:picChg chg="add mod">
          <ac:chgData name="Suiyen Ramirez Villegas" userId="daa3fc3d-93b5-4e01-8a5b-58898807d8a3" providerId="ADAL" clId="{3050131A-3CD9-4B17-BF85-C4659C390BAE}" dt="2020-10-09T18:42:44.794" v="784" actId="1076"/>
          <ac:picMkLst>
            <pc:docMk/>
            <pc:sldMk cId="1531627277" sldId="385"/>
            <ac:picMk id="10" creationId="{E99A5F8E-EA24-4E67-BFBC-8BC91573DB44}"/>
          </ac:picMkLst>
        </pc:picChg>
        <pc:picChg chg="add mod">
          <ac:chgData name="Suiyen Ramirez Villegas" userId="daa3fc3d-93b5-4e01-8a5b-58898807d8a3" providerId="ADAL" clId="{3050131A-3CD9-4B17-BF85-C4659C390BAE}" dt="2020-10-09T18:42:41.852" v="783" actId="1076"/>
          <ac:picMkLst>
            <pc:docMk/>
            <pc:sldMk cId="1531627277" sldId="385"/>
            <ac:picMk id="2050" creationId="{3B717F57-CA9E-420A-8C63-5E10FDFBD8D1}"/>
          </ac:picMkLst>
        </pc:picChg>
        <pc:picChg chg="add mod">
          <ac:chgData name="Suiyen Ramirez Villegas" userId="daa3fc3d-93b5-4e01-8a5b-58898807d8a3" providerId="ADAL" clId="{3050131A-3CD9-4B17-BF85-C4659C390BAE}" dt="2020-10-09T18:42:39.227" v="782" actId="1076"/>
          <ac:picMkLst>
            <pc:docMk/>
            <pc:sldMk cId="1531627277" sldId="385"/>
            <ac:picMk id="2052" creationId="{7B4D759B-6B15-40A5-8017-F3B522839696}"/>
          </ac:picMkLst>
        </pc:picChg>
        <pc:picChg chg="add mod">
          <ac:chgData name="Suiyen Ramirez Villegas" userId="daa3fc3d-93b5-4e01-8a5b-58898807d8a3" providerId="ADAL" clId="{3050131A-3CD9-4B17-BF85-C4659C390BAE}" dt="2020-10-09T18:42:35.880" v="781" actId="1076"/>
          <ac:picMkLst>
            <pc:docMk/>
            <pc:sldMk cId="1531627277" sldId="385"/>
            <ac:picMk id="2054" creationId="{91C578E2-EC46-446D-A84B-EE981C0487F6}"/>
          </ac:picMkLst>
        </pc:picChg>
        <pc:picChg chg="del">
          <ac:chgData name="Suiyen Ramirez Villegas" userId="daa3fc3d-93b5-4e01-8a5b-58898807d8a3" providerId="ADAL" clId="{3050131A-3CD9-4B17-BF85-C4659C390BAE}" dt="2020-10-09T17:56:31.908" v="273" actId="478"/>
          <ac:picMkLst>
            <pc:docMk/>
            <pc:sldMk cId="1531627277" sldId="385"/>
            <ac:picMk id="9218" creationId="{EBA979CA-3A69-4815-B179-4624D3DC21A7}"/>
          </ac:picMkLst>
        </pc:picChg>
      </pc:sldChg>
      <pc:sldChg chg="addSp delSp modSp add ord">
        <pc:chgData name="Suiyen Ramirez Villegas" userId="daa3fc3d-93b5-4e01-8a5b-58898807d8a3" providerId="ADAL" clId="{3050131A-3CD9-4B17-BF85-C4659C390BAE}" dt="2020-10-09T19:10:07.182" v="1484" actId="113"/>
        <pc:sldMkLst>
          <pc:docMk/>
          <pc:sldMk cId="2441998314" sldId="386"/>
        </pc:sldMkLst>
        <pc:spChg chg="add del mod">
          <ac:chgData name="Suiyen Ramirez Villegas" userId="daa3fc3d-93b5-4e01-8a5b-58898807d8a3" providerId="ADAL" clId="{3050131A-3CD9-4B17-BF85-C4659C390BAE}" dt="2020-10-09T17:55:10.229" v="259" actId="478"/>
          <ac:spMkLst>
            <pc:docMk/>
            <pc:sldMk cId="2441998314" sldId="386"/>
            <ac:spMk id="3" creationId="{5EE72DCE-F30F-4A9A-8DB9-F7F36604B8DE}"/>
          </ac:spMkLst>
        </pc:spChg>
        <pc:spChg chg="del">
          <ac:chgData name="Suiyen Ramirez Villegas" userId="daa3fc3d-93b5-4e01-8a5b-58898807d8a3" providerId="ADAL" clId="{3050131A-3CD9-4B17-BF85-C4659C390BAE}" dt="2020-10-09T17:44:33.239" v="148" actId="478"/>
          <ac:spMkLst>
            <pc:docMk/>
            <pc:sldMk cId="2441998314" sldId="386"/>
            <ac:spMk id="4" creationId="{DB35DFB4-3F2A-4BF8-BC2A-2DAF3C07E096}"/>
          </ac:spMkLst>
        </pc:spChg>
        <pc:spChg chg="del mod">
          <ac:chgData name="Suiyen Ramirez Villegas" userId="daa3fc3d-93b5-4e01-8a5b-58898807d8a3" providerId="ADAL" clId="{3050131A-3CD9-4B17-BF85-C4659C390BAE}" dt="2020-10-09T17:44:40.638" v="150" actId="478"/>
          <ac:spMkLst>
            <pc:docMk/>
            <pc:sldMk cId="2441998314" sldId="386"/>
            <ac:spMk id="5" creationId="{7890EE6A-D5DD-45DC-844B-48505D0C9310}"/>
          </ac:spMkLst>
        </pc:spChg>
        <pc:spChg chg="add del mod">
          <ac:chgData name="Suiyen Ramirez Villegas" userId="daa3fc3d-93b5-4e01-8a5b-58898807d8a3" providerId="ADAL" clId="{3050131A-3CD9-4B17-BF85-C4659C390BAE}" dt="2020-10-09T17:55:19.642" v="261" actId="478"/>
          <ac:spMkLst>
            <pc:docMk/>
            <pc:sldMk cId="2441998314" sldId="386"/>
            <ac:spMk id="7" creationId="{5E02BEFB-A07A-432E-B03B-41BFD0AB98BA}"/>
          </ac:spMkLst>
        </pc:spChg>
        <pc:spChg chg="add mod">
          <ac:chgData name="Suiyen Ramirez Villegas" userId="daa3fc3d-93b5-4e01-8a5b-58898807d8a3" providerId="ADAL" clId="{3050131A-3CD9-4B17-BF85-C4659C390BAE}" dt="2020-10-09T19:10:07.182" v="1484" actId="113"/>
          <ac:spMkLst>
            <pc:docMk/>
            <pc:sldMk cId="2441998314" sldId="386"/>
            <ac:spMk id="8" creationId="{E783EEFD-F281-442D-8983-ED4D8187E9E3}"/>
          </ac:spMkLst>
        </pc:spChg>
        <pc:spChg chg="add del mod">
          <ac:chgData name="Suiyen Ramirez Villegas" userId="daa3fc3d-93b5-4e01-8a5b-58898807d8a3" providerId="ADAL" clId="{3050131A-3CD9-4B17-BF85-C4659C390BAE}" dt="2020-10-09T19:09:36.533" v="1437" actId="478"/>
          <ac:spMkLst>
            <pc:docMk/>
            <pc:sldMk cId="2441998314" sldId="386"/>
            <ac:spMk id="9" creationId="{B1C966DD-287E-4BAD-AC6A-7FE149D9567C}"/>
          </ac:spMkLst>
        </pc:spChg>
        <pc:picChg chg="add del mod">
          <ac:chgData name="Suiyen Ramirez Villegas" userId="daa3fc3d-93b5-4e01-8a5b-58898807d8a3" providerId="ADAL" clId="{3050131A-3CD9-4B17-BF85-C4659C390BAE}" dt="2020-10-09T17:55:10.229" v="259" actId="478"/>
          <ac:picMkLst>
            <pc:docMk/>
            <pc:sldMk cId="2441998314" sldId="386"/>
            <ac:picMk id="1026" creationId="{401CC32A-1168-4A77-B69D-9D821C9C9A1D}"/>
          </ac:picMkLst>
        </pc:picChg>
        <pc:picChg chg="add mod">
          <ac:chgData name="Suiyen Ramirez Villegas" userId="daa3fc3d-93b5-4e01-8a5b-58898807d8a3" providerId="ADAL" clId="{3050131A-3CD9-4B17-BF85-C4659C390BAE}" dt="2020-10-09T17:55:35.771" v="266" actId="1076"/>
          <ac:picMkLst>
            <pc:docMk/>
            <pc:sldMk cId="2441998314" sldId="386"/>
            <ac:picMk id="1028" creationId="{6ABCC49E-3CDF-4FFC-A3D0-6456FB1264F7}"/>
          </ac:picMkLst>
        </pc:picChg>
        <pc:picChg chg="del">
          <ac:chgData name="Suiyen Ramirez Villegas" userId="daa3fc3d-93b5-4e01-8a5b-58898807d8a3" providerId="ADAL" clId="{3050131A-3CD9-4B17-BF85-C4659C390BAE}" dt="2020-10-09T17:55:23.806" v="262" actId="478"/>
          <ac:picMkLst>
            <pc:docMk/>
            <pc:sldMk cId="2441998314" sldId="386"/>
            <ac:picMk id="9218" creationId="{EBA979CA-3A69-4815-B179-4624D3DC21A7}"/>
          </ac:picMkLst>
        </pc:picChg>
      </pc:sldChg>
      <pc:sldChg chg="delSp modSp add">
        <pc:chgData name="Suiyen Ramirez Villegas" userId="daa3fc3d-93b5-4e01-8a5b-58898807d8a3" providerId="ADAL" clId="{3050131A-3CD9-4B17-BF85-C4659C390BAE}" dt="2020-10-09T17:50:31.279" v="255" actId="478"/>
        <pc:sldMkLst>
          <pc:docMk/>
          <pc:sldMk cId="3724468052" sldId="387"/>
        </pc:sldMkLst>
        <pc:spChg chg="mod">
          <ac:chgData name="Suiyen Ramirez Villegas" userId="daa3fc3d-93b5-4e01-8a5b-58898807d8a3" providerId="ADAL" clId="{3050131A-3CD9-4B17-BF85-C4659C390BAE}" dt="2020-10-09T17:44:55.367" v="159" actId="20577"/>
          <ac:spMkLst>
            <pc:docMk/>
            <pc:sldMk cId="3724468052" sldId="387"/>
            <ac:spMk id="3" creationId="{4CACD8B6-59A3-44B2-B7FF-F6C4267EC39F}"/>
          </ac:spMkLst>
        </pc:spChg>
        <pc:picChg chg="del">
          <ac:chgData name="Suiyen Ramirez Villegas" userId="daa3fc3d-93b5-4e01-8a5b-58898807d8a3" providerId="ADAL" clId="{3050131A-3CD9-4B17-BF85-C4659C390BAE}" dt="2020-10-09T17:50:31.279" v="255" actId="478"/>
          <ac:picMkLst>
            <pc:docMk/>
            <pc:sldMk cId="3724468052" sldId="387"/>
            <ac:picMk id="1026" creationId="{4B295C5B-4C1D-49C8-BBE3-6BBF0226856E}"/>
          </ac:picMkLst>
        </pc:picChg>
        <pc:picChg chg="del">
          <ac:chgData name="Suiyen Ramirez Villegas" userId="daa3fc3d-93b5-4e01-8a5b-58898807d8a3" providerId="ADAL" clId="{3050131A-3CD9-4B17-BF85-C4659C390BAE}" dt="2020-10-09T17:50:29.287" v="254" actId="478"/>
          <ac:picMkLst>
            <pc:docMk/>
            <pc:sldMk cId="3724468052" sldId="387"/>
            <ac:picMk id="9218" creationId="{EBA979CA-3A69-4815-B179-4624D3DC21A7}"/>
          </ac:picMkLst>
        </pc:picChg>
      </pc:sldChg>
      <pc:sldChg chg="addSp delSp modSp add modAnim">
        <pc:chgData name="Suiyen Ramirez Villegas" userId="daa3fc3d-93b5-4e01-8a5b-58898807d8a3" providerId="ADAL" clId="{3050131A-3CD9-4B17-BF85-C4659C390BAE}" dt="2020-10-09T17:48:47.125" v="252" actId="1076"/>
        <pc:sldMkLst>
          <pc:docMk/>
          <pc:sldMk cId="1200693911" sldId="388"/>
        </pc:sldMkLst>
        <pc:spChg chg="del">
          <ac:chgData name="Suiyen Ramirez Villegas" userId="daa3fc3d-93b5-4e01-8a5b-58898807d8a3" providerId="ADAL" clId="{3050131A-3CD9-4B17-BF85-C4659C390BAE}" dt="2020-10-09T17:46:09.901" v="240" actId="478"/>
          <ac:spMkLst>
            <pc:docMk/>
            <pc:sldMk cId="1200693911" sldId="388"/>
            <ac:spMk id="3" creationId="{4CACD8B6-59A3-44B2-B7FF-F6C4267EC39F}"/>
          </ac:spMkLst>
        </pc:spChg>
        <pc:spChg chg="add del mod">
          <ac:chgData name="Suiyen Ramirez Villegas" userId="daa3fc3d-93b5-4e01-8a5b-58898807d8a3" providerId="ADAL" clId="{3050131A-3CD9-4B17-BF85-C4659C390BAE}" dt="2020-10-09T17:48:14.754" v="244" actId="478"/>
          <ac:spMkLst>
            <pc:docMk/>
            <pc:sldMk cId="1200693911" sldId="388"/>
            <ac:spMk id="4" creationId="{CF544F04-4DDF-4DAB-A913-1126D8B57A1A}"/>
          </ac:spMkLst>
        </pc:spChg>
        <pc:picChg chg="add mod">
          <ac:chgData name="Suiyen Ramirez Villegas" userId="daa3fc3d-93b5-4e01-8a5b-58898807d8a3" providerId="ADAL" clId="{3050131A-3CD9-4B17-BF85-C4659C390BAE}" dt="2020-10-09T17:48:47.125" v="252" actId="1076"/>
          <ac:picMkLst>
            <pc:docMk/>
            <pc:sldMk cId="1200693911" sldId="388"/>
            <ac:picMk id="5" creationId="{0F2D8359-4A22-4F2B-9C43-7E78E4FB5130}"/>
          </ac:picMkLst>
        </pc:picChg>
        <pc:picChg chg="del">
          <ac:chgData name="Suiyen Ramirez Villegas" userId="daa3fc3d-93b5-4e01-8a5b-58898807d8a3" providerId="ADAL" clId="{3050131A-3CD9-4B17-BF85-C4659C390BAE}" dt="2020-10-09T17:48:16.315" v="245" actId="478"/>
          <ac:picMkLst>
            <pc:docMk/>
            <pc:sldMk cId="1200693911" sldId="388"/>
            <ac:picMk id="1026" creationId="{4B295C5B-4C1D-49C8-BBE3-6BBF0226856E}"/>
          </ac:picMkLst>
        </pc:picChg>
        <pc:picChg chg="del">
          <ac:chgData name="Suiyen Ramirez Villegas" userId="daa3fc3d-93b5-4e01-8a5b-58898807d8a3" providerId="ADAL" clId="{3050131A-3CD9-4B17-BF85-C4659C390BAE}" dt="2020-10-09T17:48:18.129" v="246" actId="478"/>
          <ac:picMkLst>
            <pc:docMk/>
            <pc:sldMk cId="1200693911" sldId="388"/>
            <ac:picMk id="9218" creationId="{EBA979CA-3A69-4815-B179-4624D3DC21A7}"/>
          </ac:picMkLst>
        </pc:picChg>
      </pc:sldChg>
      <pc:sldChg chg="addSp delSp modSp add del modAnim">
        <pc:chgData name="Suiyen Ramirez Villegas" userId="daa3fc3d-93b5-4e01-8a5b-58898807d8a3" providerId="ADAL" clId="{3050131A-3CD9-4B17-BF85-C4659C390BAE}" dt="2020-10-09T17:48:52.911" v="253" actId="2696"/>
        <pc:sldMkLst>
          <pc:docMk/>
          <pc:sldMk cId="44098021" sldId="389"/>
        </pc:sldMkLst>
        <pc:spChg chg="del">
          <ac:chgData name="Suiyen Ramirez Villegas" userId="daa3fc3d-93b5-4e01-8a5b-58898807d8a3" providerId="ADAL" clId="{3050131A-3CD9-4B17-BF85-C4659C390BAE}" dt="2020-10-09T17:47:45.894" v="242"/>
          <ac:spMkLst>
            <pc:docMk/>
            <pc:sldMk cId="44098021" sldId="389"/>
            <ac:spMk id="3" creationId="{1E205734-3A82-4A10-9BD4-33747C2601A5}"/>
          </ac:spMkLst>
        </pc:spChg>
        <pc:picChg chg="add mod">
          <ac:chgData name="Suiyen Ramirez Villegas" userId="daa3fc3d-93b5-4e01-8a5b-58898807d8a3" providerId="ADAL" clId="{3050131A-3CD9-4B17-BF85-C4659C390BAE}" dt="2020-10-09T17:47:45.894" v="242"/>
          <ac:picMkLst>
            <pc:docMk/>
            <pc:sldMk cId="44098021" sldId="389"/>
            <ac:picMk id="4" creationId="{D7D1792E-B4EA-4400-A19C-06F579503F11}"/>
          </ac:picMkLst>
        </pc:picChg>
      </pc:sldChg>
      <pc:sldChg chg="modSp add">
        <pc:chgData name="Suiyen Ramirez Villegas" userId="daa3fc3d-93b5-4e01-8a5b-58898807d8a3" providerId="ADAL" clId="{3050131A-3CD9-4B17-BF85-C4659C390BAE}" dt="2020-10-09T19:01:44.024" v="1359" actId="1076"/>
        <pc:sldMkLst>
          <pc:docMk/>
          <pc:sldMk cId="0" sldId="494"/>
        </pc:sldMkLst>
        <pc:spChg chg="mod">
          <ac:chgData name="Suiyen Ramirez Villegas" userId="daa3fc3d-93b5-4e01-8a5b-58898807d8a3" providerId="ADAL" clId="{3050131A-3CD9-4B17-BF85-C4659C390BAE}" dt="2020-10-09T19:01:44.024" v="1359" actId="1076"/>
          <ac:spMkLst>
            <pc:docMk/>
            <pc:sldMk cId="0" sldId="494"/>
            <ac:spMk id="21506" creationId="{54AD4897-BF7C-47FF-AD6B-808934F30095}"/>
          </ac:spMkLst>
        </pc:spChg>
      </pc:sldChg>
      <pc:sldChg chg="addSp delSp modSp add">
        <pc:chgData name="Suiyen Ramirez Villegas" userId="daa3fc3d-93b5-4e01-8a5b-58898807d8a3" providerId="ADAL" clId="{3050131A-3CD9-4B17-BF85-C4659C390BAE}" dt="2020-10-09T19:02:13.275" v="1365" actId="1076"/>
        <pc:sldMkLst>
          <pc:docMk/>
          <pc:sldMk cId="0" sldId="497"/>
        </pc:sldMkLst>
        <pc:spChg chg="add mod">
          <ac:chgData name="Suiyen Ramirez Villegas" userId="daa3fc3d-93b5-4e01-8a5b-58898807d8a3" providerId="ADAL" clId="{3050131A-3CD9-4B17-BF85-C4659C390BAE}" dt="2020-10-09T19:02:09.729" v="1364" actId="1076"/>
          <ac:spMkLst>
            <pc:docMk/>
            <pc:sldMk cId="0" sldId="497"/>
            <ac:spMk id="4" creationId="{F78ECEF5-1F69-4B17-9922-E32BE9D2B4A7}"/>
          </ac:spMkLst>
        </pc:spChg>
        <pc:spChg chg="del">
          <ac:chgData name="Suiyen Ramirez Villegas" userId="daa3fc3d-93b5-4e01-8a5b-58898807d8a3" providerId="ADAL" clId="{3050131A-3CD9-4B17-BF85-C4659C390BAE}" dt="2020-10-09T19:01:57.486" v="1361" actId="478"/>
          <ac:spMkLst>
            <pc:docMk/>
            <pc:sldMk cId="0" sldId="497"/>
            <ac:spMk id="24580" creationId="{0D8EFD66-D701-443F-832F-0E8442DBE58B}"/>
          </ac:spMkLst>
        </pc:spChg>
        <pc:picChg chg="mod">
          <ac:chgData name="Suiyen Ramirez Villegas" userId="daa3fc3d-93b5-4e01-8a5b-58898807d8a3" providerId="ADAL" clId="{3050131A-3CD9-4B17-BF85-C4659C390BAE}" dt="2020-10-09T19:02:13.275" v="1365" actId="1076"/>
          <ac:picMkLst>
            <pc:docMk/>
            <pc:sldMk cId="0" sldId="497"/>
            <ac:picMk id="3" creationId="{FAAE598A-221C-4117-A366-3A09C4F616CA}"/>
          </ac:picMkLst>
        </pc:picChg>
      </pc:sldChg>
      <pc:sldChg chg="delSp modSp add del">
        <pc:chgData name="Suiyen Ramirez Villegas" userId="daa3fc3d-93b5-4e01-8a5b-58898807d8a3" providerId="ADAL" clId="{3050131A-3CD9-4B17-BF85-C4659C390BAE}" dt="2020-10-09T18:49:13.799" v="976" actId="2696"/>
        <pc:sldMkLst>
          <pc:docMk/>
          <pc:sldMk cId="1985437268" sldId="513"/>
        </pc:sldMkLst>
        <pc:spChg chg="mod">
          <ac:chgData name="Suiyen Ramirez Villegas" userId="daa3fc3d-93b5-4e01-8a5b-58898807d8a3" providerId="ADAL" clId="{3050131A-3CD9-4B17-BF85-C4659C390BAE}" dt="2020-10-09T18:19:56.433" v="337" actId="27636"/>
          <ac:spMkLst>
            <pc:docMk/>
            <pc:sldMk cId="1985437268" sldId="513"/>
            <ac:spMk id="33794" creationId="{3FF92C58-DE44-4D29-946E-B3E4585C1C0A}"/>
          </ac:spMkLst>
        </pc:spChg>
        <pc:spChg chg="mod">
          <ac:chgData name="Suiyen Ramirez Villegas" userId="daa3fc3d-93b5-4e01-8a5b-58898807d8a3" providerId="ADAL" clId="{3050131A-3CD9-4B17-BF85-C4659C390BAE}" dt="2020-10-09T18:47:53.800" v="867"/>
          <ac:spMkLst>
            <pc:docMk/>
            <pc:sldMk cId="1985437268" sldId="513"/>
            <ac:spMk id="33795" creationId="{C5D59C22-7D80-4015-B206-AD1A84AC0033}"/>
          </ac:spMkLst>
        </pc:spChg>
        <pc:picChg chg="del">
          <ac:chgData name="Suiyen Ramirez Villegas" userId="daa3fc3d-93b5-4e01-8a5b-58898807d8a3" providerId="ADAL" clId="{3050131A-3CD9-4B17-BF85-C4659C390BAE}" dt="2020-10-09T18:47:02.050" v="853"/>
          <ac:picMkLst>
            <pc:docMk/>
            <pc:sldMk cId="1985437268" sldId="513"/>
            <ac:picMk id="33798" creationId="{A8C3B00B-2564-4216-A9B9-21292CA4DCA6}"/>
          </ac:picMkLst>
        </pc:picChg>
      </pc:sldChg>
      <pc:sldChg chg="delSp add del">
        <pc:chgData name="Suiyen Ramirez Villegas" userId="daa3fc3d-93b5-4e01-8a5b-58898807d8a3" providerId="ADAL" clId="{3050131A-3CD9-4B17-BF85-C4659C390BAE}" dt="2020-10-09T19:04:44.832" v="1379" actId="2696"/>
        <pc:sldMkLst>
          <pc:docMk/>
          <pc:sldMk cId="668508773" sldId="551"/>
        </pc:sldMkLst>
        <pc:spChg chg="del">
          <ac:chgData name="Suiyen Ramirez Villegas" userId="daa3fc3d-93b5-4e01-8a5b-58898807d8a3" providerId="ADAL" clId="{3050131A-3CD9-4B17-BF85-C4659C390BAE}" dt="2020-10-09T19:04:21.484" v="1373"/>
          <ac:spMkLst>
            <pc:docMk/>
            <pc:sldMk cId="668508773" sldId="551"/>
            <ac:spMk id="3" creationId="{77617E4E-EAC2-4E13-9319-AF2C3367D8C1}"/>
          </ac:spMkLst>
        </pc:spChg>
        <pc:spChg chg="del">
          <ac:chgData name="Suiyen Ramirez Villegas" userId="daa3fc3d-93b5-4e01-8a5b-58898807d8a3" providerId="ADAL" clId="{3050131A-3CD9-4B17-BF85-C4659C390BAE}" dt="2020-10-09T19:04:33.144" v="1375"/>
          <ac:spMkLst>
            <pc:docMk/>
            <pc:sldMk cId="668508773" sldId="551"/>
            <ac:spMk id="35846" creationId="{BDCEF7CC-E1A7-4405-8FE6-061AAC9A1320}"/>
          </ac:spMkLst>
        </pc:spChg>
        <pc:graphicFrameChg chg="del">
          <ac:chgData name="Suiyen Ramirez Villegas" userId="daa3fc3d-93b5-4e01-8a5b-58898807d8a3" providerId="ADAL" clId="{3050131A-3CD9-4B17-BF85-C4659C390BAE}" dt="2020-10-09T19:04:01.101" v="1370" actId="478"/>
          <ac:graphicFrameMkLst>
            <pc:docMk/>
            <pc:sldMk cId="668508773" sldId="551"/>
            <ac:graphicFrameMk id="2" creationId="{D5979A22-EE6C-425E-A1D7-9C99BCC60679}"/>
          </ac:graphicFrameMkLst>
        </pc:graphicFrameChg>
      </pc:sldChg>
      <pc:sldChg chg="addSp delSp modSp add">
        <pc:chgData name="Suiyen Ramirez Villegas" userId="daa3fc3d-93b5-4e01-8a5b-58898807d8a3" providerId="ADAL" clId="{3050131A-3CD9-4B17-BF85-C4659C390BAE}" dt="2020-10-09T19:02:27.966" v="1368" actId="1076"/>
        <pc:sldMkLst>
          <pc:docMk/>
          <pc:sldMk cId="2070494160" sldId="556"/>
        </pc:sldMkLst>
        <pc:spChg chg="add mod">
          <ac:chgData name="Suiyen Ramirez Villegas" userId="daa3fc3d-93b5-4e01-8a5b-58898807d8a3" providerId="ADAL" clId="{3050131A-3CD9-4B17-BF85-C4659C390BAE}" dt="2020-10-09T19:02:27.966" v="1368" actId="1076"/>
          <ac:spMkLst>
            <pc:docMk/>
            <pc:sldMk cId="2070494160" sldId="556"/>
            <ac:spMk id="4" creationId="{AF7AEF51-C431-432A-87F8-2F9FFC620134}"/>
          </ac:spMkLst>
        </pc:spChg>
        <pc:spChg chg="del">
          <ac:chgData name="Suiyen Ramirez Villegas" userId="daa3fc3d-93b5-4e01-8a5b-58898807d8a3" providerId="ADAL" clId="{3050131A-3CD9-4B17-BF85-C4659C390BAE}" dt="2020-10-09T19:02:20.956" v="1367" actId="478"/>
          <ac:spMkLst>
            <pc:docMk/>
            <pc:sldMk cId="2070494160" sldId="556"/>
            <ac:spMk id="21506" creationId="{54AD4897-BF7C-47FF-AD6B-808934F30095}"/>
          </ac:spMkLst>
        </pc:spChg>
      </pc:sldChg>
      <pc:sldChg chg="modSp add del">
        <pc:chgData name="Suiyen Ramirez Villegas" userId="daa3fc3d-93b5-4e01-8a5b-58898807d8a3" providerId="ADAL" clId="{3050131A-3CD9-4B17-BF85-C4659C390BAE}" dt="2020-10-09T18:42:49.626" v="785" actId="2696"/>
        <pc:sldMkLst>
          <pc:docMk/>
          <pc:sldMk cId="275610075" sldId="557"/>
        </pc:sldMkLst>
        <pc:spChg chg="mod">
          <ac:chgData name="Suiyen Ramirez Villegas" userId="daa3fc3d-93b5-4e01-8a5b-58898807d8a3" providerId="ADAL" clId="{3050131A-3CD9-4B17-BF85-C4659C390BAE}" dt="2020-10-09T18:32:37.348" v="727"/>
          <ac:spMkLst>
            <pc:docMk/>
            <pc:sldMk cId="275610075" sldId="557"/>
            <ac:spMk id="5" creationId="{7890EE6A-D5DD-45DC-844B-48505D0C9310}"/>
          </ac:spMkLst>
        </pc:spChg>
      </pc:sldChg>
      <pc:sldChg chg="add del">
        <pc:chgData name="Suiyen Ramirez Villegas" userId="daa3fc3d-93b5-4e01-8a5b-58898807d8a3" providerId="ADAL" clId="{3050131A-3CD9-4B17-BF85-C4659C390BAE}" dt="2020-10-09T18:46:12.208" v="849" actId="2696"/>
        <pc:sldMkLst>
          <pc:docMk/>
          <pc:sldMk cId="326827823" sldId="557"/>
        </pc:sldMkLst>
      </pc:sldChg>
      <pc:sldChg chg="addSp delSp modSp add del">
        <pc:chgData name="Suiyen Ramirez Villegas" userId="daa3fc3d-93b5-4e01-8a5b-58898807d8a3" providerId="ADAL" clId="{3050131A-3CD9-4B17-BF85-C4659C390BAE}" dt="2020-10-09T19:09:15.946" v="1435" actId="2696"/>
        <pc:sldMkLst>
          <pc:docMk/>
          <pc:sldMk cId="2803572928" sldId="557"/>
        </pc:sldMkLst>
        <pc:spChg chg="add mod">
          <ac:chgData name="Suiyen Ramirez Villegas" userId="daa3fc3d-93b5-4e01-8a5b-58898807d8a3" providerId="ADAL" clId="{3050131A-3CD9-4B17-BF85-C4659C390BAE}" dt="2020-10-09T19:08:40.486" v="1387" actId="1076"/>
          <ac:spMkLst>
            <pc:docMk/>
            <pc:sldMk cId="2803572928" sldId="557"/>
            <ac:spMk id="3" creationId="{7D147CCF-BB74-4F06-95FD-59C9AACDC57F}"/>
          </ac:spMkLst>
        </pc:spChg>
        <pc:spChg chg="del">
          <ac:chgData name="Suiyen Ramirez Villegas" userId="daa3fc3d-93b5-4e01-8a5b-58898807d8a3" providerId="ADAL" clId="{3050131A-3CD9-4B17-BF85-C4659C390BAE}" dt="2020-10-09T19:08:43.381" v="1388" actId="478"/>
          <ac:spMkLst>
            <pc:docMk/>
            <pc:sldMk cId="2803572928" sldId="557"/>
            <ac:spMk id="6" creationId="{2B88A471-684F-456B-949F-249AB0A4BC97}"/>
          </ac:spMkLst>
        </pc:spChg>
        <pc:spChg chg="del">
          <ac:chgData name="Suiyen Ramirez Villegas" userId="daa3fc3d-93b5-4e01-8a5b-58898807d8a3" providerId="ADAL" clId="{3050131A-3CD9-4B17-BF85-C4659C390BAE}" dt="2020-10-09T19:08:32.425" v="1386" actId="478"/>
          <ac:spMkLst>
            <pc:docMk/>
            <pc:sldMk cId="2803572928" sldId="557"/>
            <ac:spMk id="9" creationId="{4AEFD579-DDF6-4D34-A455-123E07A3B8D9}"/>
          </ac:spMkLst>
        </pc:spChg>
        <pc:picChg chg="del">
          <ac:chgData name="Suiyen Ramirez Villegas" userId="daa3fc3d-93b5-4e01-8a5b-58898807d8a3" providerId="ADAL" clId="{3050131A-3CD9-4B17-BF85-C4659C390BAE}" dt="2020-10-09T19:08:28.368" v="1385" actId="478"/>
          <ac:picMkLst>
            <pc:docMk/>
            <pc:sldMk cId="2803572928" sldId="557"/>
            <ac:picMk id="4" creationId="{2784C5DF-4DF9-440A-AE91-FB1FC87FFAAE}"/>
          </ac:picMkLst>
        </pc:picChg>
      </pc:sldChg>
      <pc:sldChg chg="modSp add">
        <pc:chgData name="Suiyen Ramirez Villegas" userId="daa3fc3d-93b5-4e01-8a5b-58898807d8a3" providerId="ADAL" clId="{3050131A-3CD9-4B17-BF85-C4659C390BAE}" dt="2020-10-09T19:09:12.498" v="1434" actId="20577"/>
        <pc:sldMkLst>
          <pc:docMk/>
          <pc:sldMk cId="1965870960" sldId="558"/>
        </pc:sldMkLst>
        <pc:spChg chg="mod">
          <ac:chgData name="Suiyen Ramirez Villegas" userId="daa3fc3d-93b5-4e01-8a5b-58898807d8a3" providerId="ADAL" clId="{3050131A-3CD9-4B17-BF85-C4659C390BAE}" dt="2020-10-09T19:09:12.498" v="1434" actId="20577"/>
          <ac:spMkLst>
            <pc:docMk/>
            <pc:sldMk cId="1965870960" sldId="558"/>
            <ac:spMk id="3" creationId="{4CACD8B6-59A3-44B2-B7FF-F6C4267EC39F}"/>
          </ac:spMkLst>
        </pc:spChg>
      </pc:sldChg>
      <pc:sldChg chg="addSp delSp modSp add">
        <pc:chgData name="Suiyen Ramirez Villegas" userId="daa3fc3d-93b5-4e01-8a5b-58898807d8a3" providerId="ADAL" clId="{3050131A-3CD9-4B17-BF85-C4659C390BAE}" dt="2020-10-09T19:16:20.328" v="1496" actId="1076"/>
        <pc:sldMkLst>
          <pc:docMk/>
          <pc:sldMk cId="256874726" sldId="559"/>
        </pc:sldMkLst>
        <pc:spChg chg="del">
          <ac:chgData name="Suiyen Ramirez Villegas" userId="daa3fc3d-93b5-4e01-8a5b-58898807d8a3" providerId="ADAL" clId="{3050131A-3CD9-4B17-BF85-C4659C390BAE}" dt="2020-10-09T19:15:20.253" v="1487" actId="478"/>
          <ac:spMkLst>
            <pc:docMk/>
            <pc:sldMk cId="256874726" sldId="559"/>
            <ac:spMk id="3" creationId="{F81D83FF-A958-4059-951C-6507D12E1B74}"/>
          </ac:spMkLst>
        </pc:spChg>
        <pc:spChg chg="add del mod">
          <ac:chgData name="Suiyen Ramirez Villegas" userId="daa3fc3d-93b5-4e01-8a5b-58898807d8a3" providerId="ADAL" clId="{3050131A-3CD9-4B17-BF85-C4659C390BAE}" dt="2020-10-09T19:15:34.795" v="1490"/>
          <ac:spMkLst>
            <pc:docMk/>
            <pc:sldMk cId="256874726" sldId="559"/>
            <ac:spMk id="4" creationId="{A880DFFC-8B5E-4DEA-8EB8-1C4433773CD8}"/>
          </ac:spMkLst>
        </pc:spChg>
        <pc:spChg chg="add del mod">
          <ac:chgData name="Suiyen Ramirez Villegas" userId="daa3fc3d-93b5-4e01-8a5b-58898807d8a3" providerId="ADAL" clId="{3050131A-3CD9-4B17-BF85-C4659C390BAE}" dt="2020-10-09T19:15:34.795" v="1490"/>
          <ac:spMkLst>
            <pc:docMk/>
            <pc:sldMk cId="256874726" sldId="559"/>
            <ac:spMk id="7" creationId="{5EEA1501-59BD-41FF-821F-C67D1C200335}"/>
          </ac:spMkLst>
        </pc:spChg>
        <pc:spChg chg="del">
          <ac:chgData name="Suiyen Ramirez Villegas" userId="daa3fc3d-93b5-4e01-8a5b-58898807d8a3" providerId="ADAL" clId="{3050131A-3CD9-4B17-BF85-C4659C390BAE}" dt="2020-10-09T19:15:17.076" v="1486" actId="478"/>
          <ac:spMkLst>
            <pc:docMk/>
            <pc:sldMk cId="256874726" sldId="559"/>
            <ac:spMk id="8" creationId="{AA67CF65-B23C-4B91-AA75-0FA011FAFD0B}"/>
          </ac:spMkLst>
        </pc:spChg>
        <pc:spChg chg="add del mod">
          <ac:chgData name="Suiyen Ramirez Villegas" userId="daa3fc3d-93b5-4e01-8a5b-58898807d8a3" providerId="ADAL" clId="{3050131A-3CD9-4B17-BF85-C4659C390BAE}" dt="2020-10-09T19:15:54.088" v="1494" actId="478"/>
          <ac:spMkLst>
            <pc:docMk/>
            <pc:sldMk cId="256874726" sldId="559"/>
            <ac:spMk id="9" creationId="{F3AC6783-BE85-4BD2-9697-BFDDB93996F0}"/>
          </ac:spMkLst>
        </pc:spChg>
        <pc:spChg chg="add del mod">
          <ac:chgData name="Suiyen Ramirez Villegas" userId="daa3fc3d-93b5-4e01-8a5b-58898807d8a3" providerId="ADAL" clId="{3050131A-3CD9-4B17-BF85-C4659C390BAE}" dt="2020-10-09T19:15:49.497" v="1491" actId="931"/>
          <ac:spMkLst>
            <pc:docMk/>
            <pc:sldMk cId="256874726" sldId="559"/>
            <ac:spMk id="10" creationId="{B2A81E09-D019-4A4D-A545-1915CEE28494}"/>
          </ac:spMkLst>
        </pc:spChg>
        <pc:picChg chg="del">
          <ac:chgData name="Suiyen Ramirez Villegas" userId="daa3fc3d-93b5-4e01-8a5b-58898807d8a3" providerId="ADAL" clId="{3050131A-3CD9-4B17-BF85-C4659C390BAE}" dt="2020-10-09T19:15:28.432" v="1489" actId="478"/>
          <ac:picMkLst>
            <pc:docMk/>
            <pc:sldMk cId="256874726" sldId="559"/>
            <ac:picMk id="6" creationId="{928E8C54-666F-4F98-8532-7B42BB9DB387}"/>
          </ac:picMkLst>
        </pc:picChg>
        <pc:picChg chg="add mod">
          <ac:chgData name="Suiyen Ramirez Villegas" userId="daa3fc3d-93b5-4e01-8a5b-58898807d8a3" providerId="ADAL" clId="{3050131A-3CD9-4B17-BF85-C4659C390BAE}" dt="2020-10-09T19:16:20.328" v="1496" actId="1076"/>
          <ac:picMkLst>
            <pc:docMk/>
            <pc:sldMk cId="256874726" sldId="559"/>
            <ac:picMk id="12" creationId="{C6FD2017-45CA-441E-8920-82C548F9E1E6}"/>
          </ac:picMkLst>
        </pc:picChg>
      </pc:sldChg>
    </pc:docChg>
  </pc:docChgLst>
  <pc:docChgLst>
    <pc:chgData name="Suiyen Ramirez Villegas" userId="daa3fc3d-93b5-4e01-8a5b-58898807d8a3" providerId="ADAL" clId="{E78B1DC1-B22A-4AF8-B45C-1F53C89DC874}"/>
    <pc:docChg chg="custSel addSld modSld sldOrd">
      <pc:chgData name="Suiyen Ramirez Villegas" userId="daa3fc3d-93b5-4e01-8a5b-58898807d8a3" providerId="ADAL" clId="{E78B1DC1-B22A-4AF8-B45C-1F53C89DC874}" dt="2020-10-08T21:51:13.891" v="185"/>
      <pc:docMkLst>
        <pc:docMk/>
      </pc:docMkLst>
      <pc:sldChg chg="addSp delSp modSp">
        <pc:chgData name="Suiyen Ramirez Villegas" userId="daa3fc3d-93b5-4e01-8a5b-58898807d8a3" providerId="ADAL" clId="{E78B1DC1-B22A-4AF8-B45C-1F53C89DC874}" dt="2020-10-08T21:49:59.312" v="181" actId="1076"/>
        <pc:sldMkLst>
          <pc:docMk/>
          <pc:sldMk cId="0" sldId="368"/>
        </pc:sldMkLst>
        <pc:spChg chg="mod">
          <ac:chgData name="Suiyen Ramirez Villegas" userId="daa3fc3d-93b5-4e01-8a5b-58898807d8a3" providerId="ADAL" clId="{E78B1DC1-B22A-4AF8-B45C-1F53C89DC874}" dt="2020-10-08T21:47:37.584" v="34" actId="20577"/>
          <ac:spMkLst>
            <pc:docMk/>
            <pc:sldMk cId="0" sldId="368"/>
            <ac:spMk id="9220" creationId="{55B6F794-514B-491A-BC5D-5EA178AF8F3F}"/>
          </ac:spMkLst>
        </pc:spChg>
        <pc:spChg chg="mod">
          <ac:chgData name="Suiyen Ramirez Villegas" userId="daa3fc3d-93b5-4e01-8a5b-58898807d8a3" providerId="ADAL" clId="{E78B1DC1-B22A-4AF8-B45C-1F53C89DC874}" dt="2020-10-08T21:49:00.715" v="178" actId="20577"/>
          <ac:spMkLst>
            <pc:docMk/>
            <pc:sldMk cId="0" sldId="368"/>
            <ac:spMk id="9221" creationId="{E850E6D8-E9C9-4FE9-B609-89626085CEFA}"/>
          </ac:spMkLst>
        </pc:spChg>
        <pc:picChg chg="del">
          <ac:chgData name="Suiyen Ramirez Villegas" userId="daa3fc3d-93b5-4e01-8a5b-58898807d8a3" providerId="ADAL" clId="{E78B1DC1-B22A-4AF8-B45C-1F53C89DC874}" dt="2020-10-08T21:47:20.354" v="0" actId="478"/>
          <ac:picMkLst>
            <pc:docMk/>
            <pc:sldMk cId="0" sldId="368"/>
            <ac:picMk id="3" creationId="{355BA2B6-D9A0-475F-8982-6D6EE23CA801}"/>
          </ac:picMkLst>
        </pc:picChg>
        <pc:picChg chg="del">
          <ac:chgData name="Suiyen Ramirez Villegas" userId="daa3fc3d-93b5-4e01-8a5b-58898807d8a3" providerId="ADAL" clId="{E78B1DC1-B22A-4AF8-B45C-1F53C89DC874}" dt="2020-10-08T21:49:04.263" v="179" actId="478"/>
          <ac:picMkLst>
            <pc:docMk/>
            <pc:sldMk cId="0" sldId="368"/>
            <ac:picMk id="5" creationId="{D4E1DA7A-22B2-43B9-9F31-84126E754655}"/>
          </ac:picMkLst>
        </pc:picChg>
        <pc:picChg chg="add mod">
          <ac:chgData name="Suiyen Ramirez Villegas" userId="daa3fc3d-93b5-4e01-8a5b-58898807d8a3" providerId="ADAL" clId="{E78B1DC1-B22A-4AF8-B45C-1F53C89DC874}" dt="2020-10-08T21:49:59.312" v="181" actId="1076"/>
          <ac:picMkLst>
            <pc:docMk/>
            <pc:sldMk cId="0" sldId="368"/>
            <ac:picMk id="1026" creationId="{4B295C5B-4C1D-49C8-BBE3-6BBF0226856E}"/>
          </ac:picMkLst>
        </pc:picChg>
      </pc:sldChg>
      <pc:sldChg chg="ord">
        <pc:chgData name="Suiyen Ramirez Villegas" userId="daa3fc3d-93b5-4e01-8a5b-58898807d8a3" providerId="ADAL" clId="{E78B1DC1-B22A-4AF8-B45C-1F53C89DC874}" dt="2020-10-08T21:51:13.891" v="185"/>
        <pc:sldMkLst>
          <pc:docMk/>
          <pc:sldMk cId="422703385" sldId="382"/>
        </pc:sldMkLst>
      </pc:sldChg>
      <pc:sldChg chg="delSp add">
        <pc:chgData name="Suiyen Ramirez Villegas" userId="daa3fc3d-93b5-4e01-8a5b-58898807d8a3" providerId="ADAL" clId="{E78B1DC1-B22A-4AF8-B45C-1F53C89DC874}" dt="2020-10-08T21:50:51.310" v="183" actId="478"/>
        <pc:sldMkLst>
          <pc:docMk/>
          <pc:sldMk cId="160479354" sldId="383"/>
        </pc:sldMkLst>
        <pc:picChg chg="del">
          <ac:chgData name="Suiyen Ramirez Villegas" userId="daa3fc3d-93b5-4e01-8a5b-58898807d8a3" providerId="ADAL" clId="{E78B1DC1-B22A-4AF8-B45C-1F53C89DC874}" dt="2020-10-08T21:50:51.310" v="183" actId="478"/>
          <ac:picMkLst>
            <pc:docMk/>
            <pc:sldMk cId="160479354" sldId="383"/>
            <ac:picMk id="1026" creationId="{4B295C5B-4C1D-49C8-BBE3-6BBF0226856E}"/>
          </ac:picMkLst>
        </pc:picChg>
      </pc:sldChg>
    </pc:docChg>
  </pc:docChgLst>
  <pc:docChgLst>
    <pc:chgData name="Suiyen Ramirez Villegas" userId="daa3fc3d-93b5-4e01-8a5b-58898807d8a3" providerId="ADAL" clId="{C31AD47B-7C47-43B1-9547-2CDF63B28EFE}"/>
    <pc:docChg chg="custSel addSld delSld modSld">
      <pc:chgData name="Suiyen Ramirez Villegas" userId="daa3fc3d-93b5-4e01-8a5b-58898807d8a3" providerId="ADAL" clId="{C31AD47B-7C47-43B1-9547-2CDF63B28EFE}" dt="2020-10-19T19:13:06.261" v="31" actId="6549"/>
      <pc:docMkLst>
        <pc:docMk/>
      </pc:docMkLst>
      <pc:sldChg chg="addSp delSp modSp">
        <pc:chgData name="Suiyen Ramirez Villegas" userId="daa3fc3d-93b5-4e01-8a5b-58898807d8a3" providerId="ADAL" clId="{C31AD47B-7C47-43B1-9547-2CDF63B28EFE}" dt="2020-10-19T19:09:43.346" v="2" actId="1076"/>
        <pc:sldMkLst>
          <pc:docMk/>
          <pc:sldMk cId="0" sldId="494"/>
        </pc:sldMkLst>
        <pc:picChg chg="add mod">
          <ac:chgData name="Suiyen Ramirez Villegas" userId="daa3fc3d-93b5-4e01-8a5b-58898807d8a3" providerId="ADAL" clId="{C31AD47B-7C47-43B1-9547-2CDF63B28EFE}" dt="2020-10-19T19:09:43.346" v="2" actId="1076"/>
          <ac:picMkLst>
            <pc:docMk/>
            <pc:sldMk cId="0" sldId="494"/>
            <ac:picMk id="2" creationId="{66F967BA-71CF-47B6-ABDE-1657A653A61E}"/>
          </ac:picMkLst>
        </pc:picChg>
        <pc:picChg chg="del">
          <ac:chgData name="Suiyen Ramirez Villegas" userId="daa3fc3d-93b5-4e01-8a5b-58898807d8a3" providerId="ADAL" clId="{C31AD47B-7C47-43B1-9547-2CDF63B28EFE}" dt="2020-10-19T19:09:07.163" v="0" actId="478"/>
          <ac:picMkLst>
            <pc:docMk/>
            <pc:sldMk cId="0" sldId="494"/>
            <ac:picMk id="21507" creationId="{0718CC44-F73B-408A-B084-565FEAA80C39}"/>
          </ac:picMkLst>
        </pc:picChg>
      </pc:sldChg>
      <pc:sldChg chg="modSp">
        <pc:chgData name="Suiyen Ramirez Villegas" userId="daa3fc3d-93b5-4e01-8a5b-58898807d8a3" providerId="ADAL" clId="{C31AD47B-7C47-43B1-9547-2CDF63B28EFE}" dt="2020-10-19T19:13:06.261" v="31" actId="6549"/>
        <pc:sldMkLst>
          <pc:docMk/>
          <pc:sldMk cId="1965870960" sldId="558"/>
        </pc:sldMkLst>
        <pc:spChg chg="mod">
          <ac:chgData name="Suiyen Ramirez Villegas" userId="daa3fc3d-93b5-4e01-8a5b-58898807d8a3" providerId="ADAL" clId="{C31AD47B-7C47-43B1-9547-2CDF63B28EFE}" dt="2020-10-19T19:13:06.261" v="31" actId="6549"/>
          <ac:spMkLst>
            <pc:docMk/>
            <pc:sldMk cId="1965870960" sldId="558"/>
            <ac:spMk id="3" creationId="{4CACD8B6-59A3-44B2-B7FF-F6C4267EC39F}"/>
          </ac:spMkLst>
        </pc:spChg>
      </pc:sldChg>
      <pc:sldChg chg="addSp delSp modSp add modAnim">
        <pc:chgData name="Suiyen Ramirez Villegas" userId="daa3fc3d-93b5-4e01-8a5b-58898807d8a3" providerId="ADAL" clId="{C31AD47B-7C47-43B1-9547-2CDF63B28EFE}" dt="2020-10-19T19:12:27.297" v="12" actId="14100"/>
        <pc:sldMkLst>
          <pc:docMk/>
          <pc:sldMk cId="14615133" sldId="560"/>
        </pc:sldMkLst>
        <pc:spChg chg="add del mod">
          <ac:chgData name="Suiyen Ramirez Villegas" userId="daa3fc3d-93b5-4e01-8a5b-58898807d8a3" providerId="ADAL" clId="{C31AD47B-7C47-43B1-9547-2CDF63B28EFE}" dt="2020-10-19T19:11:21.457" v="8" actId="478"/>
          <ac:spMkLst>
            <pc:docMk/>
            <pc:sldMk cId="14615133" sldId="560"/>
            <ac:spMk id="3" creationId="{A786CB78-1709-43DB-B602-8577EDA8ADF7}"/>
          </ac:spMkLst>
        </pc:spChg>
        <pc:spChg chg="del">
          <ac:chgData name="Suiyen Ramirez Villegas" userId="daa3fc3d-93b5-4e01-8a5b-58898807d8a3" providerId="ADAL" clId="{C31AD47B-7C47-43B1-9547-2CDF63B28EFE}" dt="2020-10-19T19:11:24.689" v="9" actId="478"/>
          <ac:spMkLst>
            <pc:docMk/>
            <pc:sldMk cId="14615133" sldId="560"/>
            <ac:spMk id="6" creationId="{2B88A471-684F-456B-949F-249AB0A4BC97}"/>
          </ac:spMkLst>
        </pc:spChg>
        <pc:spChg chg="del">
          <ac:chgData name="Suiyen Ramirez Villegas" userId="daa3fc3d-93b5-4e01-8a5b-58898807d8a3" providerId="ADAL" clId="{C31AD47B-7C47-43B1-9547-2CDF63B28EFE}" dt="2020-10-19T19:11:18.017" v="7" actId="478"/>
          <ac:spMkLst>
            <pc:docMk/>
            <pc:sldMk cId="14615133" sldId="560"/>
            <ac:spMk id="9" creationId="{4AEFD579-DDF6-4D34-A455-123E07A3B8D9}"/>
          </ac:spMkLst>
        </pc:spChg>
        <pc:picChg chg="del">
          <ac:chgData name="Suiyen Ramirez Villegas" userId="daa3fc3d-93b5-4e01-8a5b-58898807d8a3" providerId="ADAL" clId="{C31AD47B-7C47-43B1-9547-2CDF63B28EFE}" dt="2020-10-19T19:11:13.064" v="6" actId="478"/>
          <ac:picMkLst>
            <pc:docMk/>
            <pc:sldMk cId="14615133" sldId="560"/>
            <ac:picMk id="4" creationId="{2784C5DF-4DF9-440A-AE91-FB1FC87FFAAE}"/>
          </ac:picMkLst>
        </pc:picChg>
        <pc:picChg chg="add mod">
          <ac:chgData name="Suiyen Ramirez Villegas" userId="daa3fc3d-93b5-4e01-8a5b-58898807d8a3" providerId="ADAL" clId="{C31AD47B-7C47-43B1-9547-2CDF63B28EFE}" dt="2020-10-19T19:12:27.297" v="12" actId="14100"/>
          <ac:picMkLst>
            <pc:docMk/>
            <pc:sldMk cId="14615133" sldId="560"/>
            <ac:picMk id="5" creationId="{07317A81-F653-44C7-ABF9-19378CD53123}"/>
          </ac:picMkLst>
        </pc:picChg>
      </pc:sldChg>
      <pc:sldChg chg="add del">
        <pc:chgData name="Suiyen Ramirez Villegas" userId="daa3fc3d-93b5-4e01-8a5b-58898807d8a3" providerId="ADAL" clId="{C31AD47B-7C47-43B1-9547-2CDF63B28EFE}" dt="2020-10-19T19:11:07.410" v="4"/>
        <pc:sldMkLst>
          <pc:docMk/>
          <pc:sldMk cId="4256819589" sldId="560"/>
        </pc:sldMkLst>
      </pc:sldChg>
    </pc:docChg>
  </pc:docChgLst>
  <pc:docChgLst>
    <pc:chgData name="Usuario invitado" userId="S::urn:spo:anon#9cb864aef07685f652d576881edc51e20440aa57332900f6e7859e2d7f726975::" providerId="AD" clId="Web-{1D1D7B86-C042-125D-373A-794DD669480A}"/>
    <pc:docChg chg="modSld">
      <pc:chgData name="Usuario invitado" userId="S::urn:spo:anon#9cb864aef07685f652d576881edc51e20440aa57332900f6e7859e2d7f726975::" providerId="AD" clId="Web-{1D1D7B86-C042-125D-373A-794DD669480A}" dt="2020-10-10T15:52:38.737" v="5"/>
      <pc:docMkLst>
        <pc:docMk/>
      </pc:docMkLst>
      <pc:sldChg chg="addSp delSp">
        <pc:chgData name="Usuario invitado" userId="S::urn:spo:anon#9cb864aef07685f652d576881edc51e20440aa57332900f6e7859e2d7f726975::" providerId="AD" clId="Web-{1D1D7B86-C042-125D-373A-794DD669480A}" dt="2020-10-10T15:52:38.737" v="5"/>
        <pc:sldMkLst>
          <pc:docMk/>
          <pc:sldMk cId="0" sldId="368"/>
        </pc:sldMkLst>
        <pc:spChg chg="add del">
          <ac:chgData name="Usuario invitado" userId="S::urn:spo:anon#9cb864aef07685f652d576881edc51e20440aa57332900f6e7859e2d7f726975::" providerId="AD" clId="Web-{1D1D7B86-C042-125D-373A-794DD669480A}" dt="2020-10-10T15:52:38.737" v="5"/>
          <ac:spMkLst>
            <pc:docMk/>
            <pc:sldMk cId="0" sldId="368"/>
            <ac:spMk id="2" creationId="{D72C70C1-7F65-4FE6-B9BB-6FA70B919DB3}"/>
          </ac:spMkLst>
        </pc:spChg>
        <pc:spChg chg="add del">
          <ac:chgData name="Usuario invitado" userId="S::urn:spo:anon#9cb864aef07685f652d576881edc51e20440aa57332900f6e7859e2d7f726975::" providerId="AD" clId="Web-{1D1D7B86-C042-125D-373A-794DD669480A}" dt="2020-10-10T15:52:36.440" v="4"/>
          <ac:spMkLst>
            <pc:docMk/>
            <pc:sldMk cId="0" sldId="368"/>
            <ac:spMk id="3" creationId="{FD8C56EE-A694-4F8F-871E-676911F3579F}"/>
          </ac:spMkLst>
        </pc:spChg>
        <pc:spChg chg="add del">
          <ac:chgData name="Usuario invitado" userId="S::urn:spo:anon#9cb864aef07685f652d576881edc51e20440aa57332900f6e7859e2d7f726975::" providerId="AD" clId="Web-{1D1D7B86-C042-125D-373A-794DD669480A}" dt="2020-10-10T15:52:26.299" v="3"/>
          <ac:spMkLst>
            <pc:docMk/>
            <pc:sldMk cId="0" sldId="368"/>
            <ac:spMk id="4" creationId="{D6D9D774-2427-4AE9-A19D-41BD9E358FB5}"/>
          </ac:spMkLst>
        </pc:spChg>
      </pc:sld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C009B76-1632-43D1-8677-90CD4DE2CF66}" type="doc">
      <dgm:prSet loTypeId="urn:microsoft.com/office/officeart/2005/8/layout/StepDownProcess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CR"/>
        </a:p>
      </dgm:t>
    </dgm:pt>
    <dgm:pt modelId="{B2D73831-DCA6-422A-9A8D-0CCB52BB6E55}">
      <dgm:prSet phldrT="[Text]"/>
      <dgm:spPr/>
      <dgm:t>
        <a:bodyPr/>
        <a:lstStyle/>
        <a:p>
          <a:r>
            <a:rPr lang="es-CR" dirty="0"/>
            <a:t>Patriarcado</a:t>
          </a:r>
        </a:p>
      </dgm:t>
    </dgm:pt>
    <dgm:pt modelId="{18EC1E8A-2009-427D-839B-E5F0CC2754A5}" type="parTrans" cxnId="{7C17F006-BA86-409A-9436-FBC800A701FA}">
      <dgm:prSet/>
      <dgm:spPr/>
      <dgm:t>
        <a:bodyPr/>
        <a:lstStyle/>
        <a:p>
          <a:endParaRPr lang="es-CR"/>
        </a:p>
      </dgm:t>
    </dgm:pt>
    <dgm:pt modelId="{40036B33-785D-4E4E-86FB-4D68C4AC2EE7}" type="sibTrans" cxnId="{7C17F006-BA86-409A-9436-FBC800A701FA}">
      <dgm:prSet/>
      <dgm:spPr/>
      <dgm:t>
        <a:bodyPr/>
        <a:lstStyle/>
        <a:p>
          <a:endParaRPr lang="es-CR"/>
        </a:p>
      </dgm:t>
    </dgm:pt>
    <dgm:pt modelId="{7001B57E-5F10-450F-8B95-42B86D1DE572}">
      <dgm:prSet phldrT="[Text]"/>
      <dgm:spPr/>
      <dgm:t>
        <a:bodyPr/>
        <a:lstStyle/>
        <a:p>
          <a:r>
            <a:rPr lang="es-CR" dirty="0"/>
            <a:t>forma de organización social donde la autoridad y privilegios está asignados al sexo masculino</a:t>
          </a:r>
        </a:p>
      </dgm:t>
    </dgm:pt>
    <dgm:pt modelId="{2C21ABD8-9FB8-4898-9A81-6F344A926E8A}" type="parTrans" cxnId="{AFE7CC86-1986-42A3-A992-A203E574AE70}">
      <dgm:prSet/>
      <dgm:spPr/>
      <dgm:t>
        <a:bodyPr/>
        <a:lstStyle/>
        <a:p>
          <a:endParaRPr lang="es-CR"/>
        </a:p>
      </dgm:t>
    </dgm:pt>
    <dgm:pt modelId="{1BF293C6-B4FA-46EF-8D1F-C43B038E3FB0}" type="sibTrans" cxnId="{AFE7CC86-1986-42A3-A992-A203E574AE70}">
      <dgm:prSet/>
      <dgm:spPr/>
      <dgm:t>
        <a:bodyPr/>
        <a:lstStyle/>
        <a:p>
          <a:endParaRPr lang="es-CR"/>
        </a:p>
      </dgm:t>
    </dgm:pt>
    <dgm:pt modelId="{0146E3D6-AB9D-4A9C-8AB7-730B752AEE66}">
      <dgm:prSet phldrT="[Text]"/>
      <dgm:spPr/>
      <dgm:t>
        <a:bodyPr/>
        <a:lstStyle/>
        <a:p>
          <a:r>
            <a:rPr lang="es-CR" dirty="0"/>
            <a:t>Socialización</a:t>
          </a:r>
        </a:p>
      </dgm:t>
    </dgm:pt>
    <dgm:pt modelId="{61A83609-5DAF-4270-B3F2-BD7AD08C424D}" type="parTrans" cxnId="{01A34533-F855-4865-AFCC-EA6DC37AC077}">
      <dgm:prSet/>
      <dgm:spPr/>
      <dgm:t>
        <a:bodyPr/>
        <a:lstStyle/>
        <a:p>
          <a:endParaRPr lang="es-CR"/>
        </a:p>
      </dgm:t>
    </dgm:pt>
    <dgm:pt modelId="{9D8C57B3-1E27-4F27-B323-4D36B4F300CB}" type="sibTrans" cxnId="{01A34533-F855-4865-AFCC-EA6DC37AC077}">
      <dgm:prSet/>
      <dgm:spPr/>
      <dgm:t>
        <a:bodyPr/>
        <a:lstStyle/>
        <a:p>
          <a:endParaRPr lang="es-CR"/>
        </a:p>
      </dgm:t>
    </dgm:pt>
    <dgm:pt modelId="{EE344B40-3F1C-4F66-A1DF-5AAF4BAB1581}">
      <dgm:prSet phldrT="[Text]"/>
      <dgm:spPr/>
      <dgm:t>
        <a:bodyPr/>
        <a:lstStyle/>
        <a:p>
          <a:r>
            <a:rPr lang="es-CR" dirty="0">
              <a:cs typeface="Arial" panose="020B0604020202020204" pitchFamily="34" charset="0"/>
            </a:rPr>
            <a:t>Mecanismo para que las personas aprendan los mandatos sociales</a:t>
          </a:r>
          <a:endParaRPr lang="es-CR" dirty="0"/>
        </a:p>
      </dgm:t>
    </dgm:pt>
    <dgm:pt modelId="{AEE2D4F2-86DA-4D74-8F48-FB804A8888F1}" type="parTrans" cxnId="{19BBF0D1-8E53-47EC-B3AC-B52CA791C7CF}">
      <dgm:prSet/>
      <dgm:spPr/>
      <dgm:t>
        <a:bodyPr/>
        <a:lstStyle/>
        <a:p>
          <a:endParaRPr lang="es-CR"/>
        </a:p>
      </dgm:t>
    </dgm:pt>
    <dgm:pt modelId="{AE32C5BB-D9CF-46A7-9D85-6C4C69751D5F}" type="sibTrans" cxnId="{19BBF0D1-8E53-47EC-B3AC-B52CA791C7CF}">
      <dgm:prSet/>
      <dgm:spPr/>
      <dgm:t>
        <a:bodyPr/>
        <a:lstStyle/>
        <a:p>
          <a:endParaRPr lang="es-CR"/>
        </a:p>
      </dgm:t>
    </dgm:pt>
    <dgm:pt modelId="{4E9379CB-F130-402E-99BC-0AE765BDF91D}">
      <dgm:prSet phldrT="[Text]"/>
      <dgm:spPr/>
      <dgm:t>
        <a:bodyPr/>
        <a:lstStyle/>
        <a:p>
          <a:r>
            <a:rPr lang="es-CR" dirty="0"/>
            <a:t>Género</a:t>
          </a:r>
        </a:p>
      </dgm:t>
    </dgm:pt>
    <dgm:pt modelId="{80919CEB-3089-42A1-9ED8-A1F7D589D1DF}" type="parTrans" cxnId="{1127B894-67CF-4CEB-87A7-D095A8DCE254}">
      <dgm:prSet/>
      <dgm:spPr/>
      <dgm:t>
        <a:bodyPr/>
        <a:lstStyle/>
        <a:p>
          <a:endParaRPr lang="es-CR"/>
        </a:p>
      </dgm:t>
    </dgm:pt>
    <dgm:pt modelId="{5EFB1585-66E2-4F68-AA08-99D842162C7B}" type="sibTrans" cxnId="{1127B894-67CF-4CEB-87A7-D095A8DCE254}">
      <dgm:prSet/>
      <dgm:spPr/>
      <dgm:t>
        <a:bodyPr/>
        <a:lstStyle/>
        <a:p>
          <a:endParaRPr lang="es-CR"/>
        </a:p>
      </dgm:t>
    </dgm:pt>
    <dgm:pt modelId="{ACD7EA41-6E0F-4E20-8281-582BDE05D417}">
      <dgm:prSet phldrT="[Text]"/>
      <dgm:spPr/>
      <dgm:t>
        <a:bodyPr/>
        <a:lstStyle/>
        <a:p>
          <a:r>
            <a:rPr lang="es-CR" altLang="es-CR" dirty="0">
              <a:solidFill>
                <a:schemeClr val="tx1"/>
              </a:solidFill>
              <a:latin typeface="Calibri" panose="020F0502020204030204" pitchFamily="34" charset="0"/>
            </a:rPr>
            <a:t>Características que otorga la sociedad a las mujeres y a los hombres según la época histórica y su contexto cultural</a:t>
          </a:r>
          <a:endParaRPr lang="es-CR" dirty="0">
            <a:solidFill>
              <a:schemeClr val="tx1"/>
            </a:solidFill>
          </a:endParaRPr>
        </a:p>
      </dgm:t>
    </dgm:pt>
    <dgm:pt modelId="{389146A2-5A3E-40B2-9160-73FAA32CEEE7}" type="parTrans" cxnId="{75AB2B11-A768-4408-B600-7D46FFE21893}">
      <dgm:prSet/>
      <dgm:spPr/>
      <dgm:t>
        <a:bodyPr/>
        <a:lstStyle/>
        <a:p>
          <a:endParaRPr lang="es-CR"/>
        </a:p>
      </dgm:t>
    </dgm:pt>
    <dgm:pt modelId="{35B80C7D-D85B-489D-9F1E-02A8939F2F82}" type="sibTrans" cxnId="{75AB2B11-A768-4408-B600-7D46FFE21893}">
      <dgm:prSet/>
      <dgm:spPr/>
      <dgm:t>
        <a:bodyPr/>
        <a:lstStyle/>
        <a:p>
          <a:endParaRPr lang="es-CR"/>
        </a:p>
      </dgm:t>
    </dgm:pt>
    <dgm:pt modelId="{1A2F3CD1-76BB-4CE0-BC9C-FF270A91E8DB}">
      <dgm:prSet/>
      <dgm:spPr/>
      <dgm:t>
        <a:bodyPr/>
        <a:lstStyle/>
        <a:p>
          <a:r>
            <a:rPr lang="es-CR" dirty="0"/>
            <a:t>División sexual del trabajo</a:t>
          </a:r>
        </a:p>
      </dgm:t>
    </dgm:pt>
    <dgm:pt modelId="{A833D67F-E1EC-42C9-83D1-EDF34DE93729}" type="parTrans" cxnId="{14ED12E7-BBD1-4212-97B4-622BCFDA8B24}">
      <dgm:prSet/>
      <dgm:spPr/>
      <dgm:t>
        <a:bodyPr/>
        <a:lstStyle/>
        <a:p>
          <a:endParaRPr lang="es-CR"/>
        </a:p>
      </dgm:t>
    </dgm:pt>
    <dgm:pt modelId="{B3D1909E-2D94-48DC-BED2-F7F519B88879}" type="sibTrans" cxnId="{14ED12E7-BBD1-4212-97B4-622BCFDA8B24}">
      <dgm:prSet/>
      <dgm:spPr/>
      <dgm:t>
        <a:bodyPr/>
        <a:lstStyle/>
        <a:p>
          <a:endParaRPr lang="es-CR"/>
        </a:p>
      </dgm:t>
    </dgm:pt>
    <dgm:pt modelId="{0A5F9A54-4629-40D1-884D-DADA09E54C0B}" type="pres">
      <dgm:prSet presAssocID="{8C009B76-1632-43D1-8677-90CD4DE2CF66}" presName="rootnode" presStyleCnt="0">
        <dgm:presLayoutVars>
          <dgm:chMax/>
          <dgm:chPref/>
          <dgm:dir/>
          <dgm:animLvl val="lvl"/>
        </dgm:presLayoutVars>
      </dgm:prSet>
      <dgm:spPr/>
    </dgm:pt>
    <dgm:pt modelId="{BF5F3D3E-EEC4-47F3-8D0C-278BA1CF7672}" type="pres">
      <dgm:prSet presAssocID="{B2D73831-DCA6-422A-9A8D-0CCB52BB6E55}" presName="composite" presStyleCnt="0"/>
      <dgm:spPr/>
    </dgm:pt>
    <dgm:pt modelId="{F3CD31C8-FDAE-40C3-9420-6F6F4020829A}" type="pres">
      <dgm:prSet presAssocID="{B2D73831-DCA6-422A-9A8D-0CCB52BB6E55}" presName="bentUpArrow1" presStyleLbl="alignImgPlace1" presStyleIdx="0" presStyleCnt="3"/>
      <dgm:spPr/>
    </dgm:pt>
    <dgm:pt modelId="{5D97B3B1-B475-4BCD-A4AA-E9BF620DCCB4}" type="pres">
      <dgm:prSet presAssocID="{B2D73831-DCA6-422A-9A8D-0CCB52BB6E55}" presName="ParentText" presStyleLbl="node1" presStyleIdx="0" presStyleCnt="4">
        <dgm:presLayoutVars>
          <dgm:chMax val="1"/>
          <dgm:chPref val="1"/>
          <dgm:bulletEnabled val="1"/>
        </dgm:presLayoutVars>
      </dgm:prSet>
      <dgm:spPr/>
    </dgm:pt>
    <dgm:pt modelId="{FA7E2E85-8C94-49C5-8664-77DC459BB03F}" type="pres">
      <dgm:prSet presAssocID="{B2D73831-DCA6-422A-9A8D-0CCB52BB6E55}" presName="ChildText" presStyleLbl="revTx" presStyleIdx="0" presStyleCnt="3">
        <dgm:presLayoutVars>
          <dgm:chMax val="0"/>
          <dgm:chPref val="0"/>
          <dgm:bulletEnabled val="1"/>
        </dgm:presLayoutVars>
      </dgm:prSet>
      <dgm:spPr/>
    </dgm:pt>
    <dgm:pt modelId="{A767780F-C1A0-4EB9-BAC3-F2D925554D1F}" type="pres">
      <dgm:prSet presAssocID="{40036B33-785D-4E4E-86FB-4D68C4AC2EE7}" presName="sibTrans" presStyleCnt="0"/>
      <dgm:spPr/>
    </dgm:pt>
    <dgm:pt modelId="{121B30AA-391E-4790-A90E-DFE37EC13822}" type="pres">
      <dgm:prSet presAssocID="{0146E3D6-AB9D-4A9C-8AB7-730B752AEE66}" presName="composite" presStyleCnt="0"/>
      <dgm:spPr/>
    </dgm:pt>
    <dgm:pt modelId="{8B9E291D-C596-4779-9112-68A9087813A9}" type="pres">
      <dgm:prSet presAssocID="{0146E3D6-AB9D-4A9C-8AB7-730B752AEE66}" presName="bentUpArrow1" presStyleLbl="alignImgPlace1" presStyleIdx="1" presStyleCnt="3"/>
      <dgm:spPr/>
    </dgm:pt>
    <dgm:pt modelId="{CC9130B9-13F5-4789-BEC0-DDC9F068D8C8}" type="pres">
      <dgm:prSet presAssocID="{0146E3D6-AB9D-4A9C-8AB7-730B752AEE66}" presName="ParentText" presStyleLbl="node1" presStyleIdx="1" presStyleCnt="4">
        <dgm:presLayoutVars>
          <dgm:chMax val="1"/>
          <dgm:chPref val="1"/>
          <dgm:bulletEnabled val="1"/>
        </dgm:presLayoutVars>
      </dgm:prSet>
      <dgm:spPr/>
    </dgm:pt>
    <dgm:pt modelId="{235FDB2D-F4EE-4CF2-9762-6347FE951E54}" type="pres">
      <dgm:prSet presAssocID="{0146E3D6-AB9D-4A9C-8AB7-730B752AEE66}" presName="ChildText" presStyleLbl="revTx" presStyleIdx="1" presStyleCnt="3">
        <dgm:presLayoutVars>
          <dgm:chMax val="0"/>
          <dgm:chPref val="0"/>
          <dgm:bulletEnabled val="1"/>
        </dgm:presLayoutVars>
      </dgm:prSet>
      <dgm:spPr/>
    </dgm:pt>
    <dgm:pt modelId="{0C0540A0-35F9-4AAB-B80D-CF667140AE9D}" type="pres">
      <dgm:prSet presAssocID="{9D8C57B3-1E27-4F27-B323-4D36B4F300CB}" presName="sibTrans" presStyleCnt="0"/>
      <dgm:spPr/>
    </dgm:pt>
    <dgm:pt modelId="{18FCF436-C907-40A1-A73E-8311E5996E48}" type="pres">
      <dgm:prSet presAssocID="{4E9379CB-F130-402E-99BC-0AE765BDF91D}" presName="composite" presStyleCnt="0"/>
      <dgm:spPr/>
    </dgm:pt>
    <dgm:pt modelId="{A8563497-81D5-4183-BB2F-51E5BAE4C73A}" type="pres">
      <dgm:prSet presAssocID="{4E9379CB-F130-402E-99BC-0AE765BDF91D}" presName="bentUpArrow1" presStyleLbl="alignImgPlace1" presStyleIdx="2" presStyleCnt="3"/>
      <dgm:spPr/>
    </dgm:pt>
    <dgm:pt modelId="{840AF68C-EC94-4E7D-B059-C6505D00EBF0}" type="pres">
      <dgm:prSet presAssocID="{4E9379CB-F130-402E-99BC-0AE765BDF91D}" presName="ParentText" presStyleLbl="node1" presStyleIdx="2" presStyleCnt="4">
        <dgm:presLayoutVars>
          <dgm:chMax val="1"/>
          <dgm:chPref val="1"/>
          <dgm:bulletEnabled val="1"/>
        </dgm:presLayoutVars>
      </dgm:prSet>
      <dgm:spPr/>
    </dgm:pt>
    <dgm:pt modelId="{79BD038F-587D-4371-B8C9-8F3EB1124348}" type="pres">
      <dgm:prSet presAssocID="{4E9379CB-F130-402E-99BC-0AE765BDF91D}" presName="ChildText" presStyleLbl="revTx" presStyleIdx="2" presStyleCnt="3">
        <dgm:presLayoutVars>
          <dgm:chMax val="0"/>
          <dgm:chPref val="0"/>
          <dgm:bulletEnabled val="1"/>
        </dgm:presLayoutVars>
      </dgm:prSet>
      <dgm:spPr/>
    </dgm:pt>
    <dgm:pt modelId="{2ECC060B-9225-4F2D-8A76-F5D764AD8C89}" type="pres">
      <dgm:prSet presAssocID="{5EFB1585-66E2-4F68-AA08-99D842162C7B}" presName="sibTrans" presStyleCnt="0"/>
      <dgm:spPr/>
    </dgm:pt>
    <dgm:pt modelId="{DE1E51E7-8363-47F3-9448-717F6ED7EBAD}" type="pres">
      <dgm:prSet presAssocID="{1A2F3CD1-76BB-4CE0-BC9C-FF270A91E8DB}" presName="composite" presStyleCnt="0"/>
      <dgm:spPr/>
    </dgm:pt>
    <dgm:pt modelId="{78EBB28B-ED18-4B7B-AFD3-F7AB9084598E}" type="pres">
      <dgm:prSet presAssocID="{1A2F3CD1-76BB-4CE0-BC9C-FF270A91E8DB}" presName="ParentText" presStyleLbl="node1" presStyleIdx="3" presStyleCnt="4">
        <dgm:presLayoutVars>
          <dgm:chMax val="1"/>
          <dgm:chPref val="1"/>
          <dgm:bulletEnabled val="1"/>
        </dgm:presLayoutVars>
      </dgm:prSet>
      <dgm:spPr/>
    </dgm:pt>
  </dgm:ptLst>
  <dgm:cxnLst>
    <dgm:cxn modelId="{7C17F006-BA86-409A-9436-FBC800A701FA}" srcId="{8C009B76-1632-43D1-8677-90CD4DE2CF66}" destId="{B2D73831-DCA6-422A-9A8D-0CCB52BB6E55}" srcOrd="0" destOrd="0" parTransId="{18EC1E8A-2009-427D-839B-E5F0CC2754A5}" sibTransId="{40036B33-785D-4E4E-86FB-4D68C4AC2EE7}"/>
    <dgm:cxn modelId="{75AB2B11-A768-4408-B600-7D46FFE21893}" srcId="{4E9379CB-F130-402E-99BC-0AE765BDF91D}" destId="{ACD7EA41-6E0F-4E20-8281-582BDE05D417}" srcOrd="0" destOrd="0" parTransId="{389146A2-5A3E-40B2-9160-73FAA32CEEE7}" sibTransId="{35B80C7D-D85B-489D-9F1E-02A8939F2F82}"/>
    <dgm:cxn modelId="{EDD8F014-6E88-4F29-94DC-2A21658CBFB3}" type="presOf" srcId="{0146E3D6-AB9D-4A9C-8AB7-730B752AEE66}" destId="{CC9130B9-13F5-4789-BEC0-DDC9F068D8C8}" srcOrd="0" destOrd="0" presId="urn:microsoft.com/office/officeart/2005/8/layout/StepDownProcess"/>
    <dgm:cxn modelId="{01A34533-F855-4865-AFCC-EA6DC37AC077}" srcId="{8C009B76-1632-43D1-8677-90CD4DE2CF66}" destId="{0146E3D6-AB9D-4A9C-8AB7-730B752AEE66}" srcOrd="1" destOrd="0" parTransId="{61A83609-5DAF-4270-B3F2-BD7AD08C424D}" sibTransId="{9D8C57B3-1E27-4F27-B323-4D36B4F300CB}"/>
    <dgm:cxn modelId="{41ACF744-0500-403D-9180-90BE7AC0C7ED}" type="presOf" srcId="{4E9379CB-F130-402E-99BC-0AE765BDF91D}" destId="{840AF68C-EC94-4E7D-B059-C6505D00EBF0}" srcOrd="0" destOrd="0" presId="urn:microsoft.com/office/officeart/2005/8/layout/StepDownProcess"/>
    <dgm:cxn modelId="{7AB37086-5775-4C4E-913E-1A3D9734DD5D}" type="presOf" srcId="{ACD7EA41-6E0F-4E20-8281-582BDE05D417}" destId="{79BD038F-587D-4371-B8C9-8F3EB1124348}" srcOrd="0" destOrd="0" presId="urn:microsoft.com/office/officeart/2005/8/layout/StepDownProcess"/>
    <dgm:cxn modelId="{AFE7CC86-1986-42A3-A992-A203E574AE70}" srcId="{B2D73831-DCA6-422A-9A8D-0CCB52BB6E55}" destId="{7001B57E-5F10-450F-8B95-42B86D1DE572}" srcOrd="0" destOrd="0" parTransId="{2C21ABD8-9FB8-4898-9A81-6F344A926E8A}" sibTransId="{1BF293C6-B4FA-46EF-8D1F-C43B038E3FB0}"/>
    <dgm:cxn modelId="{0FE2E288-3BED-4AB0-A33A-67641DFE6404}" type="presOf" srcId="{8C009B76-1632-43D1-8677-90CD4DE2CF66}" destId="{0A5F9A54-4629-40D1-884D-DADA09E54C0B}" srcOrd="0" destOrd="0" presId="urn:microsoft.com/office/officeart/2005/8/layout/StepDownProcess"/>
    <dgm:cxn modelId="{1127B894-67CF-4CEB-87A7-D095A8DCE254}" srcId="{8C009B76-1632-43D1-8677-90CD4DE2CF66}" destId="{4E9379CB-F130-402E-99BC-0AE765BDF91D}" srcOrd="2" destOrd="0" parTransId="{80919CEB-3089-42A1-9ED8-A1F7D589D1DF}" sibTransId="{5EFB1585-66E2-4F68-AA08-99D842162C7B}"/>
    <dgm:cxn modelId="{2ABD45C9-ABB0-409D-89AA-6FD02C1C4767}" type="presOf" srcId="{EE344B40-3F1C-4F66-A1DF-5AAF4BAB1581}" destId="{235FDB2D-F4EE-4CF2-9762-6347FE951E54}" srcOrd="0" destOrd="0" presId="urn:microsoft.com/office/officeart/2005/8/layout/StepDownProcess"/>
    <dgm:cxn modelId="{19BBF0D1-8E53-47EC-B3AC-B52CA791C7CF}" srcId="{0146E3D6-AB9D-4A9C-8AB7-730B752AEE66}" destId="{EE344B40-3F1C-4F66-A1DF-5AAF4BAB1581}" srcOrd="0" destOrd="0" parTransId="{AEE2D4F2-86DA-4D74-8F48-FB804A8888F1}" sibTransId="{AE32C5BB-D9CF-46A7-9D85-6C4C69751D5F}"/>
    <dgm:cxn modelId="{85CBEFD2-49BE-4892-85DC-B3C4B786079A}" type="presOf" srcId="{B2D73831-DCA6-422A-9A8D-0CCB52BB6E55}" destId="{5D97B3B1-B475-4BCD-A4AA-E9BF620DCCB4}" srcOrd="0" destOrd="0" presId="urn:microsoft.com/office/officeart/2005/8/layout/StepDownProcess"/>
    <dgm:cxn modelId="{026CA4DB-E9AE-46C1-8E23-757D2648683D}" type="presOf" srcId="{1A2F3CD1-76BB-4CE0-BC9C-FF270A91E8DB}" destId="{78EBB28B-ED18-4B7B-AFD3-F7AB9084598E}" srcOrd="0" destOrd="0" presId="urn:microsoft.com/office/officeart/2005/8/layout/StepDownProcess"/>
    <dgm:cxn modelId="{14ED12E7-BBD1-4212-97B4-622BCFDA8B24}" srcId="{8C009B76-1632-43D1-8677-90CD4DE2CF66}" destId="{1A2F3CD1-76BB-4CE0-BC9C-FF270A91E8DB}" srcOrd="3" destOrd="0" parTransId="{A833D67F-E1EC-42C9-83D1-EDF34DE93729}" sibTransId="{B3D1909E-2D94-48DC-BED2-F7F519B88879}"/>
    <dgm:cxn modelId="{EE5E68F0-CC26-4955-8356-F2782EC0187B}" type="presOf" srcId="{7001B57E-5F10-450F-8B95-42B86D1DE572}" destId="{FA7E2E85-8C94-49C5-8664-77DC459BB03F}" srcOrd="0" destOrd="0" presId="urn:microsoft.com/office/officeart/2005/8/layout/StepDownProcess"/>
    <dgm:cxn modelId="{0AE04972-64BD-4DC3-B65F-7CD3D9540CD6}" type="presParOf" srcId="{0A5F9A54-4629-40D1-884D-DADA09E54C0B}" destId="{BF5F3D3E-EEC4-47F3-8D0C-278BA1CF7672}" srcOrd="0" destOrd="0" presId="urn:microsoft.com/office/officeart/2005/8/layout/StepDownProcess"/>
    <dgm:cxn modelId="{CCB59065-17DF-4656-8D2A-4A1E9A2D005B}" type="presParOf" srcId="{BF5F3D3E-EEC4-47F3-8D0C-278BA1CF7672}" destId="{F3CD31C8-FDAE-40C3-9420-6F6F4020829A}" srcOrd="0" destOrd="0" presId="urn:microsoft.com/office/officeart/2005/8/layout/StepDownProcess"/>
    <dgm:cxn modelId="{6C53B78C-F887-470F-81A0-A2A7174426BB}" type="presParOf" srcId="{BF5F3D3E-EEC4-47F3-8D0C-278BA1CF7672}" destId="{5D97B3B1-B475-4BCD-A4AA-E9BF620DCCB4}" srcOrd="1" destOrd="0" presId="urn:microsoft.com/office/officeart/2005/8/layout/StepDownProcess"/>
    <dgm:cxn modelId="{107A144F-5B27-4B90-A3A0-9DD32FFCD027}" type="presParOf" srcId="{BF5F3D3E-EEC4-47F3-8D0C-278BA1CF7672}" destId="{FA7E2E85-8C94-49C5-8664-77DC459BB03F}" srcOrd="2" destOrd="0" presId="urn:microsoft.com/office/officeart/2005/8/layout/StepDownProcess"/>
    <dgm:cxn modelId="{F15D12A4-5E82-45A6-9AC2-C4DBDB2BF519}" type="presParOf" srcId="{0A5F9A54-4629-40D1-884D-DADA09E54C0B}" destId="{A767780F-C1A0-4EB9-BAC3-F2D925554D1F}" srcOrd="1" destOrd="0" presId="urn:microsoft.com/office/officeart/2005/8/layout/StepDownProcess"/>
    <dgm:cxn modelId="{50669382-DF6E-4362-B32C-5497B399F40E}" type="presParOf" srcId="{0A5F9A54-4629-40D1-884D-DADA09E54C0B}" destId="{121B30AA-391E-4790-A90E-DFE37EC13822}" srcOrd="2" destOrd="0" presId="urn:microsoft.com/office/officeart/2005/8/layout/StepDownProcess"/>
    <dgm:cxn modelId="{40F561A7-5537-4BDA-BA5F-17C8C527C8BB}" type="presParOf" srcId="{121B30AA-391E-4790-A90E-DFE37EC13822}" destId="{8B9E291D-C596-4779-9112-68A9087813A9}" srcOrd="0" destOrd="0" presId="urn:microsoft.com/office/officeart/2005/8/layout/StepDownProcess"/>
    <dgm:cxn modelId="{C906168C-C04E-48AA-B038-C53B5932A4A9}" type="presParOf" srcId="{121B30AA-391E-4790-A90E-DFE37EC13822}" destId="{CC9130B9-13F5-4789-BEC0-DDC9F068D8C8}" srcOrd="1" destOrd="0" presId="urn:microsoft.com/office/officeart/2005/8/layout/StepDownProcess"/>
    <dgm:cxn modelId="{95D3F5ED-E61E-4AD3-97BA-CFC4E338C8C0}" type="presParOf" srcId="{121B30AA-391E-4790-A90E-DFE37EC13822}" destId="{235FDB2D-F4EE-4CF2-9762-6347FE951E54}" srcOrd="2" destOrd="0" presId="urn:microsoft.com/office/officeart/2005/8/layout/StepDownProcess"/>
    <dgm:cxn modelId="{CBF89240-C18B-4785-8C43-3E7A0CFCDFAE}" type="presParOf" srcId="{0A5F9A54-4629-40D1-884D-DADA09E54C0B}" destId="{0C0540A0-35F9-4AAB-B80D-CF667140AE9D}" srcOrd="3" destOrd="0" presId="urn:microsoft.com/office/officeart/2005/8/layout/StepDownProcess"/>
    <dgm:cxn modelId="{BA7A02ED-E127-4848-B829-0093BF495FBA}" type="presParOf" srcId="{0A5F9A54-4629-40D1-884D-DADA09E54C0B}" destId="{18FCF436-C907-40A1-A73E-8311E5996E48}" srcOrd="4" destOrd="0" presId="urn:microsoft.com/office/officeart/2005/8/layout/StepDownProcess"/>
    <dgm:cxn modelId="{1C15DF73-7A81-4703-ADFA-91BDE79ACE3A}" type="presParOf" srcId="{18FCF436-C907-40A1-A73E-8311E5996E48}" destId="{A8563497-81D5-4183-BB2F-51E5BAE4C73A}" srcOrd="0" destOrd="0" presId="urn:microsoft.com/office/officeart/2005/8/layout/StepDownProcess"/>
    <dgm:cxn modelId="{3E180DFD-8588-4738-87B7-010306D33FBB}" type="presParOf" srcId="{18FCF436-C907-40A1-A73E-8311E5996E48}" destId="{840AF68C-EC94-4E7D-B059-C6505D00EBF0}" srcOrd="1" destOrd="0" presId="urn:microsoft.com/office/officeart/2005/8/layout/StepDownProcess"/>
    <dgm:cxn modelId="{75DE3FE7-8D2A-44E4-B284-ADD483F9D268}" type="presParOf" srcId="{18FCF436-C907-40A1-A73E-8311E5996E48}" destId="{79BD038F-587D-4371-B8C9-8F3EB1124348}" srcOrd="2" destOrd="0" presId="urn:microsoft.com/office/officeart/2005/8/layout/StepDownProcess"/>
    <dgm:cxn modelId="{C6AB7644-2B40-4036-8C05-FFC8E1B19031}" type="presParOf" srcId="{0A5F9A54-4629-40D1-884D-DADA09E54C0B}" destId="{2ECC060B-9225-4F2D-8A76-F5D764AD8C89}" srcOrd="5" destOrd="0" presId="urn:microsoft.com/office/officeart/2005/8/layout/StepDownProcess"/>
    <dgm:cxn modelId="{4742B63A-A48E-459F-890E-F84536F116F6}" type="presParOf" srcId="{0A5F9A54-4629-40D1-884D-DADA09E54C0B}" destId="{DE1E51E7-8363-47F3-9448-717F6ED7EBAD}" srcOrd="6" destOrd="0" presId="urn:microsoft.com/office/officeart/2005/8/layout/StepDownProcess"/>
    <dgm:cxn modelId="{C0A8A111-1913-456F-89EC-E05BE4372C83}" type="presParOf" srcId="{DE1E51E7-8363-47F3-9448-717F6ED7EBAD}" destId="{78EBB28B-ED18-4B7B-AFD3-F7AB9084598E}" srcOrd="0" destOrd="0" presId="urn:microsoft.com/office/officeart/2005/8/layout/StepDownProcess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7B0181D-A177-43C9-9C82-EAE4DACE1516}" type="doc">
      <dgm:prSet loTypeId="urn:microsoft.com/office/officeart/2005/8/layout/hProcess4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CR"/>
        </a:p>
      </dgm:t>
    </dgm:pt>
    <dgm:pt modelId="{873CF17B-6EA4-4697-B114-EC5E066C9BA5}">
      <dgm:prSet phldrT="[Text]"/>
      <dgm:spPr/>
      <dgm:t>
        <a:bodyPr/>
        <a:lstStyle/>
        <a:p>
          <a:r>
            <a:rPr lang="es-CR" dirty="0"/>
            <a:t>Mitos, estereotipos, prejuicios</a:t>
          </a:r>
        </a:p>
      </dgm:t>
    </dgm:pt>
    <dgm:pt modelId="{84F1DCF7-EFBE-432D-A03B-3FF75AA16848}" type="parTrans" cxnId="{5FF4C8D0-DEF5-4B47-B512-C10BCC598C67}">
      <dgm:prSet/>
      <dgm:spPr/>
      <dgm:t>
        <a:bodyPr/>
        <a:lstStyle/>
        <a:p>
          <a:endParaRPr lang="es-CR"/>
        </a:p>
      </dgm:t>
    </dgm:pt>
    <dgm:pt modelId="{EFD7CF75-2135-4150-A7AA-76043D1BF4AE}" type="sibTrans" cxnId="{5FF4C8D0-DEF5-4B47-B512-C10BCC598C67}">
      <dgm:prSet/>
      <dgm:spPr/>
      <dgm:t>
        <a:bodyPr/>
        <a:lstStyle/>
        <a:p>
          <a:endParaRPr lang="es-CR"/>
        </a:p>
      </dgm:t>
    </dgm:pt>
    <dgm:pt modelId="{2DF96DB7-054C-44FF-B927-4B65B625B0C3}">
      <dgm:prSet phldrT="[Text]"/>
      <dgm:spPr/>
      <dgm:t>
        <a:bodyPr/>
        <a:lstStyle/>
        <a:p>
          <a:r>
            <a:rPr lang="es-CR" dirty="0"/>
            <a:t>Mito: </a:t>
          </a:r>
          <a:r>
            <a:rPr lang="es-CR" b="0" i="0" dirty="0"/>
            <a:t>Historia imaginaria que altera las verdaderas cualidades de una persona o de una cosa.</a:t>
          </a:r>
          <a:endParaRPr lang="es-CR" dirty="0"/>
        </a:p>
      </dgm:t>
    </dgm:pt>
    <dgm:pt modelId="{507553A1-3C85-436E-983D-2BD4841E3A1A}" type="parTrans" cxnId="{C1D7A7A6-707B-4F1C-BB96-0E02592A3E16}">
      <dgm:prSet/>
      <dgm:spPr/>
      <dgm:t>
        <a:bodyPr/>
        <a:lstStyle/>
        <a:p>
          <a:endParaRPr lang="es-CR"/>
        </a:p>
      </dgm:t>
    </dgm:pt>
    <dgm:pt modelId="{58B77D7D-22CB-4D5A-80C1-7EFEA6D44EF1}" type="sibTrans" cxnId="{C1D7A7A6-707B-4F1C-BB96-0E02592A3E16}">
      <dgm:prSet/>
      <dgm:spPr/>
      <dgm:t>
        <a:bodyPr/>
        <a:lstStyle/>
        <a:p>
          <a:endParaRPr lang="es-CR"/>
        </a:p>
      </dgm:t>
    </dgm:pt>
    <dgm:pt modelId="{E8307A6C-3FB9-4D31-9468-C3A753C56B90}">
      <dgm:prSet phldrT="[Text]"/>
      <dgm:spPr/>
      <dgm:t>
        <a:bodyPr/>
        <a:lstStyle/>
        <a:p>
          <a:r>
            <a:rPr lang="es-CR" dirty="0"/>
            <a:t>Estereotipo: ideas preconcebidas y generalizadas sobre las personas.</a:t>
          </a:r>
        </a:p>
      </dgm:t>
    </dgm:pt>
    <dgm:pt modelId="{297720C9-1089-4A29-BD95-34B14C098F9E}" type="parTrans" cxnId="{A4C045E4-D74B-4424-B56E-6334E8B13ABB}">
      <dgm:prSet/>
      <dgm:spPr/>
      <dgm:t>
        <a:bodyPr/>
        <a:lstStyle/>
        <a:p>
          <a:endParaRPr lang="es-CR"/>
        </a:p>
      </dgm:t>
    </dgm:pt>
    <dgm:pt modelId="{4261386A-2C5F-4EDA-A815-DFA728A5DA40}" type="sibTrans" cxnId="{A4C045E4-D74B-4424-B56E-6334E8B13ABB}">
      <dgm:prSet/>
      <dgm:spPr/>
      <dgm:t>
        <a:bodyPr/>
        <a:lstStyle/>
        <a:p>
          <a:endParaRPr lang="es-CR"/>
        </a:p>
      </dgm:t>
    </dgm:pt>
    <dgm:pt modelId="{25946044-A7DE-45C7-A9FC-B97D74EBBFE9}">
      <dgm:prSet phldrT="[Text]"/>
      <dgm:spPr/>
      <dgm:t>
        <a:bodyPr/>
        <a:lstStyle/>
        <a:p>
          <a:r>
            <a:rPr lang="es-CR" dirty="0"/>
            <a:t>DISCRIMINACIÓN</a:t>
          </a:r>
        </a:p>
      </dgm:t>
    </dgm:pt>
    <dgm:pt modelId="{D358C7CE-F245-4035-AC49-04620DB6F98D}" type="parTrans" cxnId="{D5E066D6-4409-4BD9-BDEE-A88D01B6F24F}">
      <dgm:prSet/>
      <dgm:spPr/>
      <dgm:t>
        <a:bodyPr/>
        <a:lstStyle/>
        <a:p>
          <a:endParaRPr lang="es-CR"/>
        </a:p>
      </dgm:t>
    </dgm:pt>
    <dgm:pt modelId="{6353D5A1-1382-4E88-ABD5-328D52278BFC}" type="sibTrans" cxnId="{D5E066D6-4409-4BD9-BDEE-A88D01B6F24F}">
      <dgm:prSet/>
      <dgm:spPr/>
      <dgm:t>
        <a:bodyPr/>
        <a:lstStyle/>
        <a:p>
          <a:endParaRPr lang="es-CR"/>
        </a:p>
      </dgm:t>
    </dgm:pt>
    <dgm:pt modelId="{B80F62CA-3D1C-419F-9D55-C74CFF398EC0}">
      <dgm:prSet phldrT="[Text]"/>
      <dgm:spPr/>
      <dgm:t>
        <a:bodyPr/>
        <a:lstStyle/>
        <a:p>
          <a:r>
            <a:rPr lang="en-US" altLang="es-CR" b="0" dirty="0" err="1">
              <a:solidFill>
                <a:schemeClr val="tx1"/>
              </a:solidFill>
              <a:ea typeface="MS PGothic" panose="020B0600070205080204" pitchFamily="34" charset="-128"/>
            </a:rPr>
            <a:t>Cualquier</a:t>
          </a:r>
          <a:r>
            <a:rPr lang="en-US" altLang="es-CR" b="1" dirty="0">
              <a:solidFill>
                <a:srgbClr val="FF3399"/>
              </a:solidFill>
              <a:ea typeface="MS PGothic" panose="020B0600070205080204" pitchFamily="34" charset="-128"/>
            </a:rPr>
            <a:t> DISTINCIÓN</a:t>
          </a:r>
          <a:r>
            <a:rPr lang="en-US" altLang="es-CR" dirty="0">
              <a:ea typeface="MS PGothic" panose="020B0600070205080204" pitchFamily="34" charset="-128"/>
            </a:rPr>
            <a:t>, </a:t>
          </a:r>
          <a:r>
            <a:rPr lang="en-US" altLang="es-CR" b="1" dirty="0">
              <a:solidFill>
                <a:srgbClr val="00CCFF"/>
              </a:solidFill>
              <a:ea typeface="MS PGothic" panose="020B0600070205080204" pitchFamily="34" charset="-128"/>
            </a:rPr>
            <a:t>EXCLUSIÓN</a:t>
          </a:r>
          <a:r>
            <a:rPr lang="en-US" altLang="es-CR" dirty="0">
              <a:ea typeface="MS PGothic" panose="020B0600070205080204" pitchFamily="34" charset="-128"/>
            </a:rPr>
            <a:t> o </a:t>
          </a:r>
          <a:r>
            <a:rPr lang="en-US" altLang="es-CR" b="1" dirty="0">
              <a:solidFill>
                <a:srgbClr val="7030A0"/>
              </a:solidFill>
              <a:ea typeface="MS PGothic" panose="020B0600070205080204" pitchFamily="34" charset="-128"/>
            </a:rPr>
            <a:t>RESTRICCIÓN </a:t>
          </a:r>
          <a:r>
            <a:rPr lang="en-US" altLang="es-CR" b="0" dirty="0">
              <a:solidFill>
                <a:schemeClr val="tx1"/>
              </a:solidFill>
              <a:ea typeface="MS PGothic" panose="020B0600070205080204" pitchFamily="34" charset="-128"/>
            </a:rPr>
            <a:t>que </a:t>
          </a:r>
          <a:r>
            <a:rPr lang="en-US" altLang="es-CR" b="0" dirty="0" err="1">
              <a:solidFill>
                <a:schemeClr val="tx1"/>
              </a:solidFill>
              <a:ea typeface="MS PGothic" panose="020B0600070205080204" pitchFamily="34" charset="-128"/>
            </a:rPr>
            <a:t>limita</a:t>
          </a:r>
          <a:r>
            <a:rPr lang="en-US" altLang="es-CR" b="0" dirty="0">
              <a:solidFill>
                <a:schemeClr val="tx1"/>
              </a:solidFill>
              <a:ea typeface="MS PGothic" panose="020B0600070205080204" pitchFamily="34" charset="-128"/>
            </a:rPr>
            <a:t> el </a:t>
          </a:r>
          <a:r>
            <a:rPr lang="en-US" altLang="es-CR" b="0" dirty="0" err="1">
              <a:solidFill>
                <a:schemeClr val="tx1"/>
              </a:solidFill>
              <a:ea typeface="MS PGothic" panose="020B0600070205080204" pitchFamily="34" charset="-128"/>
            </a:rPr>
            <a:t>acceso</a:t>
          </a:r>
          <a:r>
            <a:rPr lang="en-US" altLang="es-CR" b="0" dirty="0">
              <a:solidFill>
                <a:schemeClr val="tx1"/>
              </a:solidFill>
              <a:ea typeface="MS PGothic" panose="020B0600070205080204" pitchFamily="34" charset="-128"/>
            </a:rPr>
            <a:t> y </a:t>
          </a:r>
          <a:r>
            <a:rPr lang="en-US" altLang="es-CR" b="0" dirty="0" err="1">
              <a:solidFill>
                <a:schemeClr val="tx1"/>
              </a:solidFill>
              <a:ea typeface="MS PGothic" panose="020B0600070205080204" pitchFamily="34" charset="-128"/>
            </a:rPr>
            <a:t>disfrute</a:t>
          </a:r>
          <a:r>
            <a:rPr lang="en-US" altLang="es-CR" b="0" dirty="0">
              <a:solidFill>
                <a:schemeClr val="tx1"/>
              </a:solidFill>
              <a:ea typeface="MS PGothic" panose="020B0600070205080204" pitchFamily="34" charset="-128"/>
            </a:rPr>
            <a:t> de los derechos </a:t>
          </a:r>
          <a:r>
            <a:rPr lang="en-US" altLang="es-CR" b="0" dirty="0" err="1">
              <a:solidFill>
                <a:schemeClr val="tx1"/>
              </a:solidFill>
              <a:ea typeface="MS PGothic" panose="020B0600070205080204" pitchFamily="34" charset="-128"/>
            </a:rPr>
            <a:t>humanos</a:t>
          </a:r>
          <a:r>
            <a:rPr lang="en-US" altLang="es-CR" b="0" dirty="0">
              <a:solidFill>
                <a:schemeClr val="tx1"/>
              </a:solidFill>
              <a:ea typeface="MS PGothic" panose="020B0600070205080204" pitchFamily="34" charset="-128"/>
            </a:rPr>
            <a:t> para </a:t>
          </a:r>
          <a:r>
            <a:rPr lang="en-US" altLang="es-CR" b="0" dirty="0" err="1">
              <a:solidFill>
                <a:schemeClr val="tx1"/>
              </a:solidFill>
              <a:ea typeface="MS PGothic" panose="020B0600070205080204" pitchFamily="34" charset="-128"/>
            </a:rPr>
            <a:t>todas</a:t>
          </a:r>
          <a:r>
            <a:rPr lang="en-US" altLang="es-CR" b="0" dirty="0">
              <a:solidFill>
                <a:schemeClr val="tx1"/>
              </a:solidFill>
              <a:ea typeface="MS PGothic" panose="020B0600070205080204" pitchFamily="34" charset="-128"/>
            </a:rPr>
            <a:t> las personas.</a:t>
          </a:r>
          <a:endParaRPr lang="es-CR" b="0" dirty="0">
            <a:solidFill>
              <a:schemeClr val="tx1"/>
            </a:solidFill>
          </a:endParaRPr>
        </a:p>
      </dgm:t>
    </dgm:pt>
    <dgm:pt modelId="{29DE2E84-7679-46C7-AA01-03CA3B796C26}" type="parTrans" cxnId="{6E25C362-5D51-44A6-8953-4B3B938525DE}">
      <dgm:prSet/>
      <dgm:spPr/>
      <dgm:t>
        <a:bodyPr/>
        <a:lstStyle/>
        <a:p>
          <a:endParaRPr lang="es-CR"/>
        </a:p>
      </dgm:t>
    </dgm:pt>
    <dgm:pt modelId="{799D3011-BBFF-4A34-9F55-02AF25EF844E}" type="sibTrans" cxnId="{6E25C362-5D51-44A6-8953-4B3B938525DE}">
      <dgm:prSet/>
      <dgm:spPr/>
      <dgm:t>
        <a:bodyPr/>
        <a:lstStyle/>
        <a:p>
          <a:endParaRPr lang="es-CR"/>
        </a:p>
      </dgm:t>
    </dgm:pt>
    <dgm:pt modelId="{9DD4D7BD-9315-49BC-AC56-C055C4F93460}">
      <dgm:prSet phldrT="[Text]"/>
      <dgm:spPr/>
      <dgm:t>
        <a:bodyPr/>
        <a:lstStyle/>
        <a:p>
          <a:r>
            <a:rPr lang="es-CR" dirty="0"/>
            <a:t>DESIGUALDAD</a:t>
          </a:r>
        </a:p>
      </dgm:t>
    </dgm:pt>
    <dgm:pt modelId="{D794D9BD-C3ED-47A2-AD0E-B22C6F9BF12D}" type="parTrans" cxnId="{8F7A74C1-EAFF-4BC8-B369-91B36DA09B3A}">
      <dgm:prSet/>
      <dgm:spPr/>
      <dgm:t>
        <a:bodyPr/>
        <a:lstStyle/>
        <a:p>
          <a:endParaRPr lang="es-CR"/>
        </a:p>
      </dgm:t>
    </dgm:pt>
    <dgm:pt modelId="{AE243DC8-D874-4C2A-A6A5-70BF761F322C}" type="sibTrans" cxnId="{8F7A74C1-EAFF-4BC8-B369-91B36DA09B3A}">
      <dgm:prSet/>
      <dgm:spPr/>
      <dgm:t>
        <a:bodyPr/>
        <a:lstStyle/>
        <a:p>
          <a:endParaRPr lang="es-CR"/>
        </a:p>
      </dgm:t>
    </dgm:pt>
    <dgm:pt modelId="{387D557B-BB15-4ECF-9324-84329CCAFC27}">
      <dgm:prSet phldrT="[Text]"/>
      <dgm:spPr/>
      <dgm:t>
        <a:bodyPr/>
        <a:lstStyle/>
        <a:p>
          <a:r>
            <a:rPr lang="es-CR" b="0" i="0" dirty="0"/>
            <a:t>Cuando un colectivo tiene privilegios por encima del otro, despreciando los derechos de este último, como un hombre tenga más oportunidades que una mujer.</a:t>
          </a:r>
          <a:endParaRPr lang="es-CR" dirty="0"/>
        </a:p>
      </dgm:t>
    </dgm:pt>
    <dgm:pt modelId="{D1D7FDFA-EFDD-4522-929C-31671D4BD47A}" type="parTrans" cxnId="{C7768D41-ECD3-40CB-A9F4-61CA21D96EEB}">
      <dgm:prSet/>
      <dgm:spPr/>
      <dgm:t>
        <a:bodyPr/>
        <a:lstStyle/>
        <a:p>
          <a:endParaRPr lang="es-CR"/>
        </a:p>
      </dgm:t>
    </dgm:pt>
    <dgm:pt modelId="{9BFACDD4-C10B-4C18-8CBB-2DA9F4D3B4E4}" type="sibTrans" cxnId="{C7768D41-ECD3-40CB-A9F4-61CA21D96EEB}">
      <dgm:prSet/>
      <dgm:spPr/>
      <dgm:t>
        <a:bodyPr/>
        <a:lstStyle/>
        <a:p>
          <a:endParaRPr lang="es-CR"/>
        </a:p>
      </dgm:t>
    </dgm:pt>
    <dgm:pt modelId="{F0AA21CF-36CE-43F4-95A6-19C4DEC42A54}">
      <dgm:prSet phldrT="[Text]"/>
      <dgm:spPr/>
      <dgm:t>
        <a:bodyPr/>
        <a:lstStyle/>
        <a:p>
          <a:r>
            <a:rPr lang="es-CR" dirty="0"/>
            <a:t>Prejuicio: </a:t>
          </a:r>
          <a:r>
            <a:rPr lang="es-CR" b="0" i="0" dirty="0"/>
            <a:t>Opinión negativa preconcebida hacia algo o alguien.</a:t>
          </a:r>
          <a:endParaRPr lang="es-CR" dirty="0"/>
        </a:p>
      </dgm:t>
    </dgm:pt>
    <dgm:pt modelId="{8EC3C8B9-B1CB-4BDD-9EC6-2DA87456AD09}" type="parTrans" cxnId="{C87DCFF8-8E9C-4AC5-925B-0BF654BD83D6}">
      <dgm:prSet/>
      <dgm:spPr/>
      <dgm:t>
        <a:bodyPr/>
        <a:lstStyle/>
        <a:p>
          <a:endParaRPr lang="es-CR"/>
        </a:p>
      </dgm:t>
    </dgm:pt>
    <dgm:pt modelId="{5D3EA306-FB64-4DA1-8EC4-A989FD9E11AE}" type="sibTrans" cxnId="{C87DCFF8-8E9C-4AC5-925B-0BF654BD83D6}">
      <dgm:prSet/>
      <dgm:spPr/>
      <dgm:t>
        <a:bodyPr/>
        <a:lstStyle/>
        <a:p>
          <a:endParaRPr lang="es-CR"/>
        </a:p>
      </dgm:t>
    </dgm:pt>
    <dgm:pt modelId="{E459B590-BBA2-4A32-B611-D1277F6095E4}">
      <dgm:prSet phldrT="[Text]"/>
      <dgm:spPr/>
      <dgm:t>
        <a:bodyPr/>
        <a:lstStyle/>
        <a:p>
          <a:r>
            <a:rPr lang="es-CR" dirty="0"/>
            <a:t>La violencia es una forma de desigualdad.</a:t>
          </a:r>
        </a:p>
      </dgm:t>
    </dgm:pt>
    <dgm:pt modelId="{1A1B44AE-1A87-47B5-AA59-6FC6B0A0F761}" type="parTrans" cxnId="{0BC48668-0547-4E8C-98BA-4EFE5B001F2E}">
      <dgm:prSet/>
      <dgm:spPr/>
    </dgm:pt>
    <dgm:pt modelId="{0BC7BCEF-BCBD-4A45-A39E-E16A6C9C09AE}" type="sibTrans" cxnId="{0BC48668-0547-4E8C-98BA-4EFE5B001F2E}">
      <dgm:prSet/>
      <dgm:spPr/>
    </dgm:pt>
    <dgm:pt modelId="{6E928C99-16D3-45DD-ADF9-6A66A80147DE}" type="pres">
      <dgm:prSet presAssocID="{77B0181D-A177-43C9-9C82-EAE4DACE1516}" presName="Name0" presStyleCnt="0">
        <dgm:presLayoutVars>
          <dgm:dir/>
          <dgm:animLvl val="lvl"/>
          <dgm:resizeHandles val="exact"/>
        </dgm:presLayoutVars>
      </dgm:prSet>
      <dgm:spPr/>
    </dgm:pt>
    <dgm:pt modelId="{49B1D1DF-629E-4958-BCF4-FFEE1FA7B58E}" type="pres">
      <dgm:prSet presAssocID="{77B0181D-A177-43C9-9C82-EAE4DACE1516}" presName="tSp" presStyleCnt="0"/>
      <dgm:spPr/>
    </dgm:pt>
    <dgm:pt modelId="{3E68AA3D-0140-435E-BBFE-D1D26B5C6433}" type="pres">
      <dgm:prSet presAssocID="{77B0181D-A177-43C9-9C82-EAE4DACE1516}" presName="bSp" presStyleCnt="0"/>
      <dgm:spPr/>
    </dgm:pt>
    <dgm:pt modelId="{42E88F06-8AA8-42B0-AAF4-D448765DCC5D}" type="pres">
      <dgm:prSet presAssocID="{77B0181D-A177-43C9-9C82-EAE4DACE1516}" presName="process" presStyleCnt="0"/>
      <dgm:spPr/>
    </dgm:pt>
    <dgm:pt modelId="{224396E1-25C8-419D-A201-0B738EF87C86}" type="pres">
      <dgm:prSet presAssocID="{873CF17B-6EA4-4697-B114-EC5E066C9BA5}" presName="composite1" presStyleCnt="0"/>
      <dgm:spPr/>
    </dgm:pt>
    <dgm:pt modelId="{8239D353-BAE6-49F7-B4DA-108835357643}" type="pres">
      <dgm:prSet presAssocID="{873CF17B-6EA4-4697-B114-EC5E066C9BA5}" presName="dummyNode1" presStyleLbl="node1" presStyleIdx="0" presStyleCnt="3"/>
      <dgm:spPr/>
    </dgm:pt>
    <dgm:pt modelId="{2622C3E7-459B-4ACC-B844-6897C7DD829F}" type="pres">
      <dgm:prSet presAssocID="{873CF17B-6EA4-4697-B114-EC5E066C9BA5}" presName="childNode1" presStyleLbl="bgAcc1" presStyleIdx="0" presStyleCnt="3">
        <dgm:presLayoutVars>
          <dgm:bulletEnabled val="1"/>
        </dgm:presLayoutVars>
      </dgm:prSet>
      <dgm:spPr/>
    </dgm:pt>
    <dgm:pt modelId="{91372E74-BCEC-4DE6-8746-C25F6F5F45EE}" type="pres">
      <dgm:prSet presAssocID="{873CF17B-6EA4-4697-B114-EC5E066C9BA5}" presName="childNode1tx" presStyleLbl="bgAcc1" presStyleIdx="0" presStyleCnt="3">
        <dgm:presLayoutVars>
          <dgm:bulletEnabled val="1"/>
        </dgm:presLayoutVars>
      </dgm:prSet>
      <dgm:spPr/>
    </dgm:pt>
    <dgm:pt modelId="{0F12B1B1-AEAB-4AA1-A34B-AF574061F243}" type="pres">
      <dgm:prSet presAssocID="{873CF17B-6EA4-4697-B114-EC5E066C9BA5}" presName="parentNode1" presStyleLbl="node1" presStyleIdx="0" presStyleCnt="3">
        <dgm:presLayoutVars>
          <dgm:chMax val="1"/>
          <dgm:bulletEnabled val="1"/>
        </dgm:presLayoutVars>
      </dgm:prSet>
      <dgm:spPr/>
    </dgm:pt>
    <dgm:pt modelId="{E25511C2-676B-4588-8E80-E24483AB6624}" type="pres">
      <dgm:prSet presAssocID="{873CF17B-6EA4-4697-B114-EC5E066C9BA5}" presName="connSite1" presStyleCnt="0"/>
      <dgm:spPr/>
    </dgm:pt>
    <dgm:pt modelId="{0A6B364F-4F91-4EBD-9973-C2FB0FD8E2EB}" type="pres">
      <dgm:prSet presAssocID="{EFD7CF75-2135-4150-A7AA-76043D1BF4AE}" presName="Name9" presStyleLbl="sibTrans2D1" presStyleIdx="0" presStyleCnt="2"/>
      <dgm:spPr/>
    </dgm:pt>
    <dgm:pt modelId="{CD9B6B3D-5DF2-45CB-B63F-E3BAB2857869}" type="pres">
      <dgm:prSet presAssocID="{25946044-A7DE-45C7-A9FC-B97D74EBBFE9}" presName="composite2" presStyleCnt="0"/>
      <dgm:spPr/>
    </dgm:pt>
    <dgm:pt modelId="{86D4B569-319E-4895-AF55-2109650260AE}" type="pres">
      <dgm:prSet presAssocID="{25946044-A7DE-45C7-A9FC-B97D74EBBFE9}" presName="dummyNode2" presStyleLbl="node1" presStyleIdx="0" presStyleCnt="3"/>
      <dgm:spPr/>
    </dgm:pt>
    <dgm:pt modelId="{FF50FA91-6B8B-4B93-AF39-762B8D239A7D}" type="pres">
      <dgm:prSet presAssocID="{25946044-A7DE-45C7-A9FC-B97D74EBBFE9}" presName="childNode2" presStyleLbl="bgAcc1" presStyleIdx="1" presStyleCnt="3">
        <dgm:presLayoutVars>
          <dgm:bulletEnabled val="1"/>
        </dgm:presLayoutVars>
      </dgm:prSet>
      <dgm:spPr/>
    </dgm:pt>
    <dgm:pt modelId="{CB1BE948-EEBD-475E-B96C-C0A8796E7927}" type="pres">
      <dgm:prSet presAssocID="{25946044-A7DE-45C7-A9FC-B97D74EBBFE9}" presName="childNode2tx" presStyleLbl="bgAcc1" presStyleIdx="1" presStyleCnt="3">
        <dgm:presLayoutVars>
          <dgm:bulletEnabled val="1"/>
        </dgm:presLayoutVars>
      </dgm:prSet>
      <dgm:spPr/>
    </dgm:pt>
    <dgm:pt modelId="{E4E33FD0-1468-4FBE-A1E4-3AE5764AFB13}" type="pres">
      <dgm:prSet presAssocID="{25946044-A7DE-45C7-A9FC-B97D74EBBFE9}" presName="parentNode2" presStyleLbl="node1" presStyleIdx="1" presStyleCnt="3">
        <dgm:presLayoutVars>
          <dgm:chMax val="0"/>
          <dgm:bulletEnabled val="1"/>
        </dgm:presLayoutVars>
      </dgm:prSet>
      <dgm:spPr/>
    </dgm:pt>
    <dgm:pt modelId="{D7AAACA3-92E4-459A-8889-71520F96456A}" type="pres">
      <dgm:prSet presAssocID="{25946044-A7DE-45C7-A9FC-B97D74EBBFE9}" presName="connSite2" presStyleCnt="0"/>
      <dgm:spPr/>
    </dgm:pt>
    <dgm:pt modelId="{98521577-0635-45D5-9854-233DD4A2832F}" type="pres">
      <dgm:prSet presAssocID="{6353D5A1-1382-4E88-ABD5-328D52278BFC}" presName="Name18" presStyleLbl="sibTrans2D1" presStyleIdx="1" presStyleCnt="2"/>
      <dgm:spPr/>
    </dgm:pt>
    <dgm:pt modelId="{1CCE8C0F-F5A8-423F-A00E-3763850A519B}" type="pres">
      <dgm:prSet presAssocID="{9DD4D7BD-9315-49BC-AC56-C055C4F93460}" presName="composite1" presStyleCnt="0"/>
      <dgm:spPr/>
    </dgm:pt>
    <dgm:pt modelId="{402B97FC-B19E-4402-8E7F-639E9BC71948}" type="pres">
      <dgm:prSet presAssocID="{9DD4D7BD-9315-49BC-AC56-C055C4F93460}" presName="dummyNode1" presStyleLbl="node1" presStyleIdx="1" presStyleCnt="3"/>
      <dgm:spPr/>
    </dgm:pt>
    <dgm:pt modelId="{EAC14604-0C83-4C45-B842-A20F4DCEBE4B}" type="pres">
      <dgm:prSet presAssocID="{9DD4D7BD-9315-49BC-AC56-C055C4F93460}" presName="childNode1" presStyleLbl="bgAcc1" presStyleIdx="2" presStyleCnt="3">
        <dgm:presLayoutVars>
          <dgm:bulletEnabled val="1"/>
        </dgm:presLayoutVars>
      </dgm:prSet>
      <dgm:spPr/>
    </dgm:pt>
    <dgm:pt modelId="{982D97C1-1F19-48DD-8951-1EF5D91BD91B}" type="pres">
      <dgm:prSet presAssocID="{9DD4D7BD-9315-49BC-AC56-C055C4F93460}" presName="childNode1tx" presStyleLbl="bgAcc1" presStyleIdx="2" presStyleCnt="3">
        <dgm:presLayoutVars>
          <dgm:bulletEnabled val="1"/>
        </dgm:presLayoutVars>
      </dgm:prSet>
      <dgm:spPr/>
    </dgm:pt>
    <dgm:pt modelId="{CA04B14F-3D66-4AAF-A915-072841D4BC40}" type="pres">
      <dgm:prSet presAssocID="{9DD4D7BD-9315-49BC-AC56-C055C4F93460}" presName="parentNode1" presStyleLbl="node1" presStyleIdx="2" presStyleCnt="3">
        <dgm:presLayoutVars>
          <dgm:chMax val="1"/>
          <dgm:bulletEnabled val="1"/>
        </dgm:presLayoutVars>
      </dgm:prSet>
      <dgm:spPr/>
    </dgm:pt>
    <dgm:pt modelId="{AC7FE33C-D3BF-4A66-95F6-6ED6724B358A}" type="pres">
      <dgm:prSet presAssocID="{9DD4D7BD-9315-49BC-AC56-C055C4F93460}" presName="connSite1" presStyleCnt="0"/>
      <dgm:spPr/>
    </dgm:pt>
  </dgm:ptLst>
  <dgm:cxnLst>
    <dgm:cxn modelId="{DCB6AD04-5C8B-4865-A9FD-D4A7145B8A00}" type="presOf" srcId="{9DD4D7BD-9315-49BC-AC56-C055C4F93460}" destId="{CA04B14F-3D66-4AAF-A915-072841D4BC40}" srcOrd="0" destOrd="0" presId="urn:microsoft.com/office/officeart/2005/8/layout/hProcess4"/>
    <dgm:cxn modelId="{06BAB808-7EFC-4A94-8253-8F7BBF20A23F}" type="presOf" srcId="{873CF17B-6EA4-4697-B114-EC5E066C9BA5}" destId="{0F12B1B1-AEAB-4AA1-A34B-AF574061F243}" srcOrd="0" destOrd="0" presId="urn:microsoft.com/office/officeart/2005/8/layout/hProcess4"/>
    <dgm:cxn modelId="{DEC2E312-F943-40F4-AD26-D3A9AD607DCC}" type="presOf" srcId="{E8307A6C-3FB9-4D31-9468-C3A753C56B90}" destId="{2622C3E7-459B-4ACC-B844-6897C7DD829F}" srcOrd="0" destOrd="1" presId="urn:microsoft.com/office/officeart/2005/8/layout/hProcess4"/>
    <dgm:cxn modelId="{1A804E36-FBBB-448D-AF47-01835ED47A5F}" type="presOf" srcId="{F0AA21CF-36CE-43F4-95A6-19C4DEC42A54}" destId="{2622C3E7-459B-4ACC-B844-6897C7DD829F}" srcOrd="0" destOrd="2" presId="urn:microsoft.com/office/officeart/2005/8/layout/hProcess4"/>
    <dgm:cxn modelId="{C0B18F36-BB9A-4FC5-A6BB-32F0E212B0D6}" type="presOf" srcId="{E459B590-BBA2-4A32-B611-D1277F6095E4}" destId="{982D97C1-1F19-48DD-8951-1EF5D91BD91B}" srcOrd="1" destOrd="1" presId="urn:microsoft.com/office/officeart/2005/8/layout/hProcess4"/>
    <dgm:cxn modelId="{88C94A5C-726F-470C-B021-61D41C5A277B}" type="presOf" srcId="{25946044-A7DE-45C7-A9FC-B97D74EBBFE9}" destId="{E4E33FD0-1468-4FBE-A1E4-3AE5764AFB13}" srcOrd="0" destOrd="0" presId="urn:microsoft.com/office/officeart/2005/8/layout/hProcess4"/>
    <dgm:cxn modelId="{C7768D41-ECD3-40CB-A9F4-61CA21D96EEB}" srcId="{9DD4D7BD-9315-49BC-AC56-C055C4F93460}" destId="{387D557B-BB15-4ECF-9324-84329CCAFC27}" srcOrd="0" destOrd="0" parTransId="{D1D7FDFA-EFDD-4522-929C-31671D4BD47A}" sibTransId="{9BFACDD4-C10B-4C18-8CBB-2DA9F4D3B4E4}"/>
    <dgm:cxn modelId="{6E25C362-5D51-44A6-8953-4B3B938525DE}" srcId="{25946044-A7DE-45C7-A9FC-B97D74EBBFE9}" destId="{B80F62CA-3D1C-419F-9D55-C74CFF398EC0}" srcOrd="0" destOrd="0" parTransId="{29DE2E84-7679-46C7-AA01-03CA3B796C26}" sibTransId="{799D3011-BBFF-4A34-9F55-02AF25EF844E}"/>
    <dgm:cxn modelId="{64A15F63-EE3E-47F1-80B8-AD128C279C6C}" type="presOf" srcId="{B80F62CA-3D1C-419F-9D55-C74CFF398EC0}" destId="{CB1BE948-EEBD-475E-B96C-C0A8796E7927}" srcOrd="1" destOrd="0" presId="urn:microsoft.com/office/officeart/2005/8/layout/hProcess4"/>
    <dgm:cxn modelId="{65CC8765-DA53-46D0-8435-3700A473E3DA}" type="presOf" srcId="{E8307A6C-3FB9-4D31-9468-C3A753C56B90}" destId="{91372E74-BCEC-4DE6-8746-C25F6F5F45EE}" srcOrd="1" destOrd="1" presId="urn:microsoft.com/office/officeart/2005/8/layout/hProcess4"/>
    <dgm:cxn modelId="{0BC48668-0547-4E8C-98BA-4EFE5B001F2E}" srcId="{9DD4D7BD-9315-49BC-AC56-C055C4F93460}" destId="{E459B590-BBA2-4A32-B611-D1277F6095E4}" srcOrd="1" destOrd="0" parTransId="{1A1B44AE-1A87-47B5-AA59-6FC6B0A0F761}" sibTransId="{0BC7BCEF-BCBD-4A45-A39E-E16A6C9C09AE}"/>
    <dgm:cxn modelId="{23CD304E-6229-43D6-9FB7-93D42C17D6B6}" type="presOf" srcId="{387D557B-BB15-4ECF-9324-84329CCAFC27}" destId="{EAC14604-0C83-4C45-B842-A20F4DCEBE4B}" srcOrd="0" destOrd="0" presId="urn:microsoft.com/office/officeart/2005/8/layout/hProcess4"/>
    <dgm:cxn modelId="{6BC48576-9C79-45F0-AB60-78BD8D28E096}" type="presOf" srcId="{EFD7CF75-2135-4150-A7AA-76043D1BF4AE}" destId="{0A6B364F-4F91-4EBD-9973-C2FB0FD8E2EB}" srcOrd="0" destOrd="0" presId="urn:microsoft.com/office/officeart/2005/8/layout/hProcess4"/>
    <dgm:cxn modelId="{BF99D392-2FCD-4023-82F8-909E88A4C383}" type="presOf" srcId="{F0AA21CF-36CE-43F4-95A6-19C4DEC42A54}" destId="{91372E74-BCEC-4DE6-8746-C25F6F5F45EE}" srcOrd="1" destOrd="2" presId="urn:microsoft.com/office/officeart/2005/8/layout/hProcess4"/>
    <dgm:cxn modelId="{14009F95-B94C-4BDD-96AB-6118F4E743D7}" type="presOf" srcId="{6353D5A1-1382-4E88-ABD5-328D52278BFC}" destId="{98521577-0635-45D5-9854-233DD4A2832F}" srcOrd="0" destOrd="0" presId="urn:microsoft.com/office/officeart/2005/8/layout/hProcess4"/>
    <dgm:cxn modelId="{C1D7A7A6-707B-4F1C-BB96-0E02592A3E16}" srcId="{873CF17B-6EA4-4697-B114-EC5E066C9BA5}" destId="{2DF96DB7-054C-44FF-B927-4B65B625B0C3}" srcOrd="0" destOrd="0" parTransId="{507553A1-3C85-436E-983D-2BD4841E3A1A}" sibTransId="{58B77D7D-22CB-4D5A-80C1-7EFEA6D44EF1}"/>
    <dgm:cxn modelId="{F4B7F4B5-55CF-438F-A1AB-1E33EB53F167}" type="presOf" srcId="{B80F62CA-3D1C-419F-9D55-C74CFF398EC0}" destId="{FF50FA91-6B8B-4B93-AF39-762B8D239A7D}" srcOrd="0" destOrd="0" presId="urn:microsoft.com/office/officeart/2005/8/layout/hProcess4"/>
    <dgm:cxn modelId="{9C0BB4BC-CBDA-41FA-98E1-EBD801641F6A}" type="presOf" srcId="{2DF96DB7-054C-44FF-B927-4B65B625B0C3}" destId="{2622C3E7-459B-4ACC-B844-6897C7DD829F}" srcOrd="0" destOrd="0" presId="urn:microsoft.com/office/officeart/2005/8/layout/hProcess4"/>
    <dgm:cxn modelId="{8F7A74C1-EAFF-4BC8-B369-91B36DA09B3A}" srcId="{77B0181D-A177-43C9-9C82-EAE4DACE1516}" destId="{9DD4D7BD-9315-49BC-AC56-C055C4F93460}" srcOrd="2" destOrd="0" parTransId="{D794D9BD-C3ED-47A2-AD0E-B22C6F9BF12D}" sibTransId="{AE243DC8-D874-4C2A-A6A5-70BF761F322C}"/>
    <dgm:cxn modelId="{99655CC5-7C17-475A-BDEC-D06B89B63DED}" type="presOf" srcId="{2DF96DB7-054C-44FF-B927-4B65B625B0C3}" destId="{91372E74-BCEC-4DE6-8746-C25F6F5F45EE}" srcOrd="1" destOrd="0" presId="urn:microsoft.com/office/officeart/2005/8/layout/hProcess4"/>
    <dgm:cxn modelId="{5923A3C8-D771-41D1-B2E2-CFBCBFDDF1E4}" type="presOf" srcId="{387D557B-BB15-4ECF-9324-84329CCAFC27}" destId="{982D97C1-1F19-48DD-8951-1EF5D91BD91B}" srcOrd="1" destOrd="0" presId="urn:microsoft.com/office/officeart/2005/8/layout/hProcess4"/>
    <dgm:cxn modelId="{5FF4C8D0-DEF5-4B47-B512-C10BCC598C67}" srcId="{77B0181D-A177-43C9-9C82-EAE4DACE1516}" destId="{873CF17B-6EA4-4697-B114-EC5E066C9BA5}" srcOrd="0" destOrd="0" parTransId="{84F1DCF7-EFBE-432D-A03B-3FF75AA16848}" sibTransId="{EFD7CF75-2135-4150-A7AA-76043D1BF4AE}"/>
    <dgm:cxn modelId="{D5E066D6-4409-4BD9-BDEE-A88D01B6F24F}" srcId="{77B0181D-A177-43C9-9C82-EAE4DACE1516}" destId="{25946044-A7DE-45C7-A9FC-B97D74EBBFE9}" srcOrd="1" destOrd="0" parTransId="{D358C7CE-F245-4035-AC49-04620DB6F98D}" sibTransId="{6353D5A1-1382-4E88-ABD5-328D52278BFC}"/>
    <dgm:cxn modelId="{E2EED8E1-3947-4182-AF0F-14F3175FC9BB}" type="presOf" srcId="{77B0181D-A177-43C9-9C82-EAE4DACE1516}" destId="{6E928C99-16D3-45DD-ADF9-6A66A80147DE}" srcOrd="0" destOrd="0" presId="urn:microsoft.com/office/officeart/2005/8/layout/hProcess4"/>
    <dgm:cxn modelId="{A4C045E4-D74B-4424-B56E-6334E8B13ABB}" srcId="{873CF17B-6EA4-4697-B114-EC5E066C9BA5}" destId="{E8307A6C-3FB9-4D31-9468-C3A753C56B90}" srcOrd="1" destOrd="0" parTransId="{297720C9-1089-4A29-BD95-34B14C098F9E}" sibTransId="{4261386A-2C5F-4EDA-A815-DFA728A5DA40}"/>
    <dgm:cxn modelId="{294D05F6-DBD7-46CB-BD60-EC869F7B2612}" type="presOf" srcId="{E459B590-BBA2-4A32-B611-D1277F6095E4}" destId="{EAC14604-0C83-4C45-B842-A20F4DCEBE4B}" srcOrd="0" destOrd="1" presId="urn:microsoft.com/office/officeart/2005/8/layout/hProcess4"/>
    <dgm:cxn modelId="{C87DCFF8-8E9C-4AC5-925B-0BF654BD83D6}" srcId="{873CF17B-6EA4-4697-B114-EC5E066C9BA5}" destId="{F0AA21CF-36CE-43F4-95A6-19C4DEC42A54}" srcOrd="2" destOrd="0" parTransId="{8EC3C8B9-B1CB-4BDD-9EC6-2DA87456AD09}" sibTransId="{5D3EA306-FB64-4DA1-8EC4-A989FD9E11AE}"/>
    <dgm:cxn modelId="{E6FC0319-5346-49BA-8AA8-0D62CB44BF36}" type="presParOf" srcId="{6E928C99-16D3-45DD-ADF9-6A66A80147DE}" destId="{49B1D1DF-629E-4958-BCF4-FFEE1FA7B58E}" srcOrd="0" destOrd="0" presId="urn:microsoft.com/office/officeart/2005/8/layout/hProcess4"/>
    <dgm:cxn modelId="{DA075ECB-7161-4555-B019-E4F067EA3734}" type="presParOf" srcId="{6E928C99-16D3-45DD-ADF9-6A66A80147DE}" destId="{3E68AA3D-0140-435E-BBFE-D1D26B5C6433}" srcOrd="1" destOrd="0" presId="urn:microsoft.com/office/officeart/2005/8/layout/hProcess4"/>
    <dgm:cxn modelId="{0AC5F4B5-13E4-4B98-8DFF-A7E15344438F}" type="presParOf" srcId="{6E928C99-16D3-45DD-ADF9-6A66A80147DE}" destId="{42E88F06-8AA8-42B0-AAF4-D448765DCC5D}" srcOrd="2" destOrd="0" presId="urn:microsoft.com/office/officeart/2005/8/layout/hProcess4"/>
    <dgm:cxn modelId="{01A6A253-68B4-49B6-8E28-90846D79E86C}" type="presParOf" srcId="{42E88F06-8AA8-42B0-AAF4-D448765DCC5D}" destId="{224396E1-25C8-419D-A201-0B738EF87C86}" srcOrd="0" destOrd="0" presId="urn:microsoft.com/office/officeart/2005/8/layout/hProcess4"/>
    <dgm:cxn modelId="{775310E2-82D8-4312-81AF-280FD376D1E4}" type="presParOf" srcId="{224396E1-25C8-419D-A201-0B738EF87C86}" destId="{8239D353-BAE6-49F7-B4DA-108835357643}" srcOrd="0" destOrd="0" presId="urn:microsoft.com/office/officeart/2005/8/layout/hProcess4"/>
    <dgm:cxn modelId="{BED93EAC-FCB8-415A-824B-4B81858A367E}" type="presParOf" srcId="{224396E1-25C8-419D-A201-0B738EF87C86}" destId="{2622C3E7-459B-4ACC-B844-6897C7DD829F}" srcOrd="1" destOrd="0" presId="urn:microsoft.com/office/officeart/2005/8/layout/hProcess4"/>
    <dgm:cxn modelId="{0656720B-2151-4BD4-9324-826A34806E69}" type="presParOf" srcId="{224396E1-25C8-419D-A201-0B738EF87C86}" destId="{91372E74-BCEC-4DE6-8746-C25F6F5F45EE}" srcOrd="2" destOrd="0" presId="urn:microsoft.com/office/officeart/2005/8/layout/hProcess4"/>
    <dgm:cxn modelId="{8BDB500E-EE06-4786-A24D-3C2D924B7402}" type="presParOf" srcId="{224396E1-25C8-419D-A201-0B738EF87C86}" destId="{0F12B1B1-AEAB-4AA1-A34B-AF574061F243}" srcOrd="3" destOrd="0" presId="urn:microsoft.com/office/officeart/2005/8/layout/hProcess4"/>
    <dgm:cxn modelId="{D1CEC2C3-7812-4BE8-A7E3-83F8387C5D73}" type="presParOf" srcId="{224396E1-25C8-419D-A201-0B738EF87C86}" destId="{E25511C2-676B-4588-8E80-E24483AB6624}" srcOrd="4" destOrd="0" presId="urn:microsoft.com/office/officeart/2005/8/layout/hProcess4"/>
    <dgm:cxn modelId="{62060E4F-7099-496A-85FB-9B616AB5ED2F}" type="presParOf" srcId="{42E88F06-8AA8-42B0-AAF4-D448765DCC5D}" destId="{0A6B364F-4F91-4EBD-9973-C2FB0FD8E2EB}" srcOrd="1" destOrd="0" presId="urn:microsoft.com/office/officeart/2005/8/layout/hProcess4"/>
    <dgm:cxn modelId="{3FF5709C-F532-4863-BFF1-7E7425312B73}" type="presParOf" srcId="{42E88F06-8AA8-42B0-AAF4-D448765DCC5D}" destId="{CD9B6B3D-5DF2-45CB-B63F-E3BAB2857869}" srcOrd="2" destOrd="0" presId="urn:microsoft.com/office/officeart/2005/8/layout/hProcess4"/>
    <dgm:cxn modelId="{2DF95DFB-A25C-45D2-9DDF-BE1E125FDAB6}" type="presParOf" srcId="{CD9B6B3D-5DF2-45CB-B63F-E3BAB2857869}" destId="{86D4B569-319E-4895-AF55-2109650260AE}" srcOrd="0" destOrd="0" presId="urn:microsoft.com/office/officeart/2005/8/layout/hProcess4"/>
    <dgm:cxn modelId="{0FEB8C2E-0EA6-4BAE-A36E-96A6080AA62E}" type="presParOf" srcId="{CD9B6B3D-5DF2-45CB-B63F-E3BAB2857869}" destId="{FF50FA91-6B8B-4B93-AF39-762B8D239A7D}" srcOrd="1" destOrd="0" presId="urn:microsoft.com/office/officeart/2005/8/layout/hProcess4"/>
    <dgm:cxn modelId="{BA2BE09E-13D0-4AE8-8AD2-0143D84F8F02}" type="presParOf" srcId="{CD9B6B3D-5DF2-45CB-B63F-E3BAB2857869}" destId="{CB1BE948-EEBD-475E-B96C-C0A8796E7927}" srcOrd="2" destOrd="0" presId="urn:microsoft.com/office/officeart/2005/8/layout/hProcess4"/>
    <dgm:cxn modelId="{5BB0F786-6EFB-4324-ACA1-F70D9E2DD578}" type="presParOf" srcId="{CD9B6B3D-5DF2-45CB-B63F-E3BAB2857869}" destId="{E4E33FD0-1468-4FBE-A1E4-3AE5764AFB13}" srcOrd="3" destOrd="0" presId="urn:microsoft.com/office/officeart/2005/8/layout/hProcess4"/>
    <dgm:cxn modelId="{C91BFE20-9F70-4518-85E6-051EDBB096C8}" type="presParOf" srcId="{CD9B6B3D-5DF2-45CB-B63F-E3BAB2857869}" destId="{D7AAACA3-92E4-459A-8889-71520F96456A}" srcOrd="4" destOrd="0" presId="urn:microsoft.com/office/officeart/2005/8/layout/hProcess4"/>
    <dgm:cxn modelId="{967A855C-BB06-4BDD-BE61-212719E38F0A}" type="presParOf" srcId="{42E88F06-8AA8-42B0-AAF4-D448765DCC5D}" destId="{98521577-0635-45D5-9854-233DD4A2832F}" srcOrd="3" destOrd="0" presId="urn:microsoft.com/office/officeart/2005/8/layout/hProcess4"/>
    <dgm:cxn modelId="{770A6F21-62A4-4F77-B6D1-199B144A41D8}" type="presParOf" srcId="{42E88F06-8AA8-42B0-AAF4-D448765DCC5D}" destId="{1CCE8C0F-F5A8-423F-A00E-3763850A519B}" srcOrd="4" destOrd="0" presId="urn:microsoft.com/office/officeart/2005/8/layout/hProcess4"/>
    <dgm:cxn modelId="{A2EA989B-216F-4E1E-A35C-7CDE0CB435F6}" type="presParOf" srcId="{1CCE8C0F-F5A8-423F-A00E-3763850A519B}" destId="{402B97FC-B19E-4402-8E7F-639E9BC71948}" srcOrd="0" destOrd="0" presId="urn:microsoft.com/office/officeart/2005/8/layout/hProcess4"/>
    <dgm:cxn modelId="{E175D94A-5F2C-469C-9190-C971B4E3D7D4}" type="presParOf" srcId="{1CCE8C0F-F5A8-423F-A00E-3763850A519B}" destId="{EAC14604-0C83-4C45-B842-A20F4DCEBE4B}" srcOrd="1" destOrd="0" presId="urn:microsoft.com/office/officeart/2005/8/layout/hProcess4"/>
    <dgm:cxn modelId="{5A9CFE57-57E1-42BC-9F51-C57032DCA264}" type="presParOf" srcId="{1CCE8C0F-F5A8-423F-A00E-3763850A519B}" destId="{982D97C1-1F19-48DD-8951-1EF5D91BD91B}" srcOrd="2" destOrd="0" presId="urn:microsoft.com/office/officeart/2005/8/layout/hProcess4"/>
    <dgm:cxn modelId="{0814600C-A54D-4008-B99B-BCF6A0DA9DA5}" type="presParOf" srcId="{1CCE8C0F-F5A8-423F-A00E-3763850A519B}" destId="{CA04B14F-3D66-4AAF-A915-072841D4BC40}" srcOrd="3" destOrd="0" presId="urn:microsoft.com/office/officeart/2005/8/layout/hProcess4"/>
    <dgm:cxn modelId="{DD56D10F-1A07-4DBF-BA99-19BA7803CA3A}" type="presParOf" srcId="{1CCE8C0F-F5A8-423F-A00E-3763850A519B}" destId="{AC7FE33C-D3BF-4A66-95F6-6ED6724B358A}" srcOrd="4" destOrd="0" presId="urn:microsoft.com/office/officeart/2005/8/layout/hProcess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3CD31C8-FDAE-40C3-9420-6F6F4020829A}">
      <dsp:nvSpPr>
        <dsp:cNvPr id="0" name=""/>
        <dsp:cNvSpPr/>
      </dsp:nvSpPr>
      <dsp:spPr>
        <a:xfrm rot="5400000">
          <a:off x="827609" y="1277376"/>
          <a:ext cx="1121813" cy="1277145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D97B3B1-B475-4BCD-A4AA-E9BF620DCCB4}">
      <dsp:nvSpPr>
        <dsp:cNvPr id="0" name=""/>
        <dsp:cNvSpPr/>
      </dsp:nvSpPr>
      <dsp:spPr>
        <a:xfrm>
          <a:off x="530396" y="33822"/>
          <a:ext cx="1888474" cy="1321870"/>
        </a:xfrm>
        <a:prstGeom prst="roundRect">
          <a:avLst>
            <a:gd name="adj" fmla="val 166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R" sz="2400" kern="1200" dirty="0"/>
            <a:t>Patriarcado</a:t>
          </a:r>
        </a:p>
      </dsp:txBody>
      <dsp:txXfrm>
        <a:off x="594936" y="98362"/>
        <a:ext cx="1759394" cy="1192790"/>
      </dsp:txXfrm>
    </dsp:sp>
    <dsp:sp modelId="{FA7E2E85-8C94-49C5-8664-77DC459BB03F}">
      <dsp:nvSpPr>
        <dsp:cNvPr id="0" name=""/>
        <dsp:cNvSpPr/>
      </dsp:nvSpPr>
      <dsp:spPr>
        <a:xfrm>
          <a:off x="2418871" y="159893"/>
          <a:ext cx="1373496" cy="106839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CR" sz="1100" kern="1200" dirty="0"/>
            <a:t>forma de organización social donde la autoridad y privilegios está asignados al sexo masculino</a:t>
          </a:r>
        </a:p>
      </dsp:txBody>
      <dsp:txXfrm>
        <a:off x="2418871" y="159893"/>
        <a:ext cx="1373496" cy="1068394"/>
      </dsp:txXfrm>
    </dsp:sp>
    <dsp:sp modelId="{8B9E291D-C596-4779-9112-68A9087813A9}">
      <dsp:nvSpPr>
        <dsp:cNvPr id="0" name=""/>
        <dsp:cNvSpPr/>
      </dsp:nvSpPr>
      <dsp:spPr>
        <a:xfrm rot="5400000">
          <a:off x="2393355" y="2762273"/>
          <a:ext cx="1121813" cy="1277145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C9130B9-13F5-4789-BEC0-DDC9F068D8C8}">
      <dsp:nvSpPr>
        <dsp:cNvPr id="0" name=""/>
        <dsp:cNvSpPr/>
      </dsp:nvSpPr>
      <dsp:spPr>
        <a:xfrm>
          <a:off x="2096142" y="1518720"/>
          <a:ext cx="1888474" cy="1321870"/>
        </a:xfrm>
        <a:prstGeom prst="roundRect">
          <a:avLst>
            <a:gd name="adj" fmla="val 166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R" sz="2400" kern="1200" dirty="0"/>
            <a:t>Socialización</a:t>
          </a:r>
        </a:p>
      </dsp:txBody>
      <dsp:txXfrm>
        <a:off x="2160682" y="1583260"/>
        <a:ext cx="1759394" cy="1192790"/>
      </dsp:txXfrm>
    </dsp:sp>
    <dsp:sp modelId="{235FDB2D-F4EE-4CF2-9762-6347FE951E54}">
      <dsp:nvSpPr>
        <dsp:cNvPr id="0" name=""/>
        <dsp:cNvSpPr/>
      </dsp:nvSpPr>
      <dsp:spPr>
        <a:xfrm>
          <a:off x="3984617" y="1644790"/>
          <a:ext cx="1373496" cy="106839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CR" sz="1100" kern="1200" dirty="0">
              <a:cs typeface="Arial" panose="020B0604020202020204" pitchFamily="34" charset="0"/>
            </a:rPr>
            <a:t>Mecanismo para que las personas aprendan los mandatos sociales</a:t>
          </a:r>
          <a:endParaRPr lang="es-CR" sz="1100" kern="1200" dirty="0"/>
        </a:p>
      </dsp:txBody>
      <dsp:txXfrm>
        <a:off x="3984617" y="1644790"/>
        <a:ext cx="1373496" cy="1068394"/>
      </dsp:txXfrm>
    </dsp:sp>
    <dsp:sp modelId="{A8563497-81D5-4183-BB2F-51E5BAE4C73A}">
      <dsp:nvSpPr>
        <dsp:cNvPr id="0" name=""/>
        <dsp:cNvSpPr/>
      </dsp:nvSpPr>
      <dsp:spPr>
        <a:xfrm rot="5400000">
          <a:off x="3959101" y="4247170"/>
          <a:ext cx="1121813" cy="1277145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40AF68C-EC94-4E7D-B059-C6505D00EBF0}">
      <dsp:nvSpPr>
        <dsp:cNvPr id="0" name=""/>
        <dsp:cNvSpPr/>
      </dsp:nvSpPr>
      <dsp:spPr>
        <a:xfrm>
          <a:off x="3661888" y="3003617"/>
          <a:ext cx="1888474" cy="1321870"/>
        </a:xfrm>
        <a:prstGeom prst="roundRect">
          <a:avLst>
            <a:gd name="adj" fmla="val 166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R" sz="2400" kern="1200" dirty="0"/>
            <a:t>Género</a:t>
          </a:r>
        </a:p>
      </dsp:txBody>
      <dsp:txXfrm>
        <a:off x="3726428" y="3068157"/>
        <a:ext cx="1759394" cy="1192790"/>
      </dsp:txXfrm>
    </dsp:sp>
    <dsp:sp modelId="{79BD038F-587D-4371-B8C9-8F3EB1124348}">
      <dsp:nvSpPr>
        <dsp:cNvPr id="0" name=""/>
        <dsp:cNvSpPr/>
      </dsp:nvSpPr>
      <dsp:spPr>
        <a:xfrm>
          <a:off x="5550363" y="3129687"/>
          <a:ext cx="1373496" cy="106839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CR" altLang="es-CR" sz="1100" kern="1200" dirty="0">
              <a:solidFill>
                <a:schemeClr val="tx1"/>
              </a:solidFill>
              <a:latin typeface="Calibri" panose="020F0502020204030204" pitchFamily="34" charset="0"/>
            </a:rPr>
            <a:t>Características que otorga la sociedad a las mujeres y a los hombres según la época histórica y su contexto cultural</a:t>
          </a:r>
          <a:endParaRPr lang="es-CR" sz="1100" kern="1200" dirty="0">
            <a:solidFill>
              <a:schemeClr val="tx1"/>
            </a:solidFill>
          </a:endParaRPr>
        </a:p>
      </dsp:txBody>
      <dsp:txXfrm>
        <a:off x="5550363" y="3129687"/>
        <a:ext cx="1373496" cy="1068394"/>
      </dsp:txXfrm>
    </dsp:sp>
    <dsp:sp modelId="{78EBB28B-ED18-4B7B-AFD3-F7AB9084598E}">
      <dsp:nvSpPr>
        <dsp:cNvPr id="0" name=""/>
        <dsp:cNvSpPr/>
      </dsp:nvSpPr>
      <dsp:spPr>
        <a:xfrm>
          <a:off x="5227634" y="4488514"/>
          <a:ext cx="1888474" cy="1321870"/>
        </a:xfrm>
        <a:prstGeom prst="roundRect">
          <a:avLst>
            <a:gd name="adj" fmla="val 166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R" sz="2400" kern="1200" dirty="0"/>
            <a:t>División sexual del trabajo</a:t>
          </a:r>
        </a:p>
      </dsp:txBody>
      <dsp:txXfrm>
        <a:off x="5292174" y="4553054"/>
        <a:ext cx="1759394" cy="119279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622C3E7-459B-4ACC-B844-6897C7DD829F}">
      <dsp:nvSpPr>
        <dsp:cNvPr id="0" name=""/>
        <dsp:cNvSpPr/>
      </dsp:nvSpPr>
      <dsp:spPr>
        <a:xfrm>
          <a:off x="2788" y="1553378"/>
          <a:ext cx="2388818" cy="197027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22860" rIns="22860" bIns="22860" numCol="1" spcCol="1270" anchor="t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CR" sz="1200" kern="1200" dirty="0"/>
            <a:t>Mito: </a:t>
          </a:r>
          <a:r>
            <a:rPr lang="es-CR" sz="1200" b="0" i="0" kern="1200" dirty="0"/>
            <a:t>Historia imaginaria que altera las verdaderas cualidades de una persona o de una cosa.</a:t>
          </a:r>
          <a:endParaRPr lang="es-CR" sz="12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CR" sz="1200" kern="1200" dirty="0"/>
            <a:t>Estereotipo: ideas preconcebidas y generalizadas sobre las personas.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CR" sz="1200" kern="1200" dirty="0"/>
            <a:t>Prejuicio: </a:t>
          </a:r>
          <a:r>
            <a:rPr lang="es-CR" sz="1200" b="0" i="0" kern="1200" dirty="0"/>
            <a:t>Opinión negativa preconcebida hacia algo o alguien.</a:t>
          </a:r>
          <a:endParaRPr lang="es-CR" sz="1200" kern="1200" dirty="0"/>
        </a:p>
      </dsp:txBody>
      <dsp:txXfrm>
        <a:off x="48130" y="1598720"/>
        <a:ext cx="2298134" cy="1457389"/>
      </dsp:txXfrm>
    </dsp:sp>
    <dsp:sp modelId="{0A6B364F-4F91-4EBD-9973-C2FB0FD8E2EB}">
      <dsp:nvSpPr>
        <dsp:cNvPr id="0" name=""/>
        <dsp:cNvSpPr/>
      </dsp:nvSpPr>
      <dsp:spPr>
        <a:xfrm>
          <a:off x="1361283" y="2080249"/>
          <a:ext cx="2549312" cy="2549312"/>
        </a:xfrm>
        <a:prstGeom prst="leftCircularArrow">
          <a:avLst>
            <a:gd name="adj1" fmla="val 2823"/>
            <a:gd name="adj2" fmla="val 344692"/>
            <a:gd name="adj3" fmla="val 2120203"/>
            <a:gd name="adj4" fmla="val 9024489"/>
            <a:gd name="adj5" fmla="val 3293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F12B1B1-AEAB-4AA1-A34B-AF574061F243}">
      <dsp:nvSpPr>
        <dsp:cNvPr id="0" name=""/>
        <dsp:cNvSpPr/>
      </dsp:nvSpPr>
      <dsp:spPr>
        <a:xfrm>
          <a:off x="533637" y="3101452"/>
          <a:ext cx="2123394" cy="84440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6195" tIns="24130" rIns="36195" bIns="2413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R" sz="1900" kern="1200" dirty="0"/>
            <a:t>Mitos, estereotipos, prejuicios</a:t>
          </a:r>
        </a:p>
      </dsp:txBody>
      <dsp:txXfrm>
        <a:off x="558369" y="3126184"/>
        <a:ext cx="2073930" cy="794939"/>
      </dsp:txXfrm>
    </dsp:sp>
    <dsp:sp modelId="{FF50FA91-6B8B-4B93-AF39-762B8D239A7D}">
      <dsp:nvSpPr>
        <dsp:cNvPr id="0" name=""/>
        <dsp:cNvSpPr/>
      </dsp:nvSpPr>
      <dsp:spPr>
        <a:xfrm>
          <a:off x="2999713" y="1553378"/>
          <a:ext cx="2388818" cy="197027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22860" rIns="22860" bIns="22860" numCol="1" spcCol="1270" anchor="t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altLang="es-CR" sz="1200" b="0" kern="1200" dirty="0" err="1">
              <a:solidFill>
                <a:schemeClr val="tx1"/>
              </a:solidFill>
              <a:ea typeface="MS PGothic" panose="020B0600070205080204" pitchFamily="34" charset="-128"/>
            </a:rPr>
            <a:t>Cualquier</a:t>
          </a:r>
          <a:r>
            <a:rPr lang="en-US" altLang="es-CR" sz="1200" b="1" kern="1200" dirty="0">
              <a:solidFill>
                <a:srgbClr val="FF3399"/>
              </a:solidFill>
              <a:ea typeface="MS PGothic" panose="020B0600070205080204" pitchFamily="34" charset="-128"/>
            </a:rPr>
            <a:t> DISTINCIÓN</a:t>
          </a:r>
          <a:r>
            <a:rPr lang="en-US" altLang="es-CR" sz="1200" kern="1200" dirty="0">
              <a:ea typeface="MS PGothic" panose="020B0600070205080204" pitchFamily="34" charset="-128"/>
            </a:rPr>
            <a:t>, </a:t>
          </a:r>
          <a:r>
            <a:rPr lang="en-US" altLang="es-CR" sz="1200" b="1" kern="1200" dirty="0">
              <a:solidFill>
                <a:srgbClr val="00CCFF"/>
              </a:solidFill>
              <a:ea typeface="MS PGothic" panose="020B0600070205080204" pitchFamily="34" charset="-128"/>
            </a:rPr>
            <a:t>EXCLUSIÓN</a:t>
          </a:r>
          <a:r>
            <a:rPr lang="en-US" altLang="es-CR" sz="1200" kern="1200" dirty="0">
              <a:ea typeface="MS PGothic" panose="020B0600070205080204" pitchFamily="34" charset="-128"/>
            </a:rPr>
            <a:t> o </a:t>
          </a:r>
          <a:r>
            <a:rPr lang="en-US" altLang="es-CR" sz="1200" b="1" kern="1200" dirty="0">
              <a:solidFill>
                <a:srgbClr val="7030A0"/>
              </a:solidFill>
              <a:ea typeface="MS PGothic" panose="020B0600070205080204" pitchFamily="34" charset="-128"/>
            </a:rPr>
            <a:t>RESTRICCIÓN </a:t>
          </a:r>
          <a:r>
            <a:rPr lang="en-US" altLang="es-CR" sz="1200" b="0" kern="1200" dirty="0">
              <a:solidFill>
                <a:schemeClr val="tx1"/>
              </a:solidFill>
              <a:ea typeface="MS PGothic" panose="020B0600070205080204" pitchFamily="34" charset="-128"/>
            </a:rPr>
            <a:t>que </a:t>
          </a:r>
          <a:r>
            <a:rPr lang="en-US" altLang="es-CR" sz="1200" b="0" kern="1200" dirty="0" err="1">
              <a:solidFill>
                <a:schemeClr val="tx1"/>
              </a:solidFill>
              <a:ea typeface="MS PGothic" panose="020B0600070205080204" pitchFamily="34" charset="-128"/>
            </a:rPr>
            <a:t>limita</a:t>
          </a:r>
          <a:r>
            <a:rPr lang="en-US" altLang="es-CR" sz="1200" b="0" kern="1200" dirty="0">
              <a:solidFill>
                <a:schemeClr val="tx1"/>
              </a:solidFill>
              <a:ea typeface="MS PGothic" panose="020B0600070205080204" pitchFamily="34" charset="-128"/>
            </a:rPr>
            <a:t> el </a:t>
          </a:r>
          <a:r>
            <a:rPr lang="en-US" altLang="es-CR" sz="1200" b="0" kern="1200" dirty="0" err="1">
              <a:solidFill>
                <a:schemeClr val="tx1"/>
              </a:solidFill>
              <a:ea typeface="MS PGothic" panose="020B0600070205080204" pitchFamily="34" charset="-128"/>
            </a:rPr>
            <a:t>acceso</a:t>
          </a:r>
          <a:r>
            <a:rPr lang="en-US" altLang="es-CR" sz="1200" b="0" kern="1200" dirty="0">
              <a:solidFill>
                <a:schemeClr val="tx1"/>
              </a:solidFill>
              <a:ea typeface="MS PGothic" panose="020B0600070205080204" pitchFamily="34" charset="-128"/>
            </a:rPr>
            <a:t> y </a:t>
          </a:r>
          <a:r>
            <a:rPr lang="en-US" altLang="es-CR" sz="1200" b="0" kern="1200" dirty="0" err="1">
              <a:solidFill>
                <a:schemeClr val="tx1"/>
              </a:solidFill>
              <a:ea typeface="MS PGothic" panose="020B0600070205080204" pitchFamily="34" charset="-128"/>
            </a:rPr>
            <a:t>disfrute</a:t>
          </a:r>
          <a:r>
            <a:rPr lang="en-US" altLang="es-CR" sz="1200" b="0" kern="1200" dirty="0">
              <a:solidFill>
                <a:schemeClr val="tx1"/>
              </a:solidFill>
              <a:ea typeface="MS PGothic" panose="020B0600070205080204" pitchFamily="34" charset="-128"/>
            </a:rPr>
            <a:t> de los derechos </a:t>
          </a:r>
          <a:r>
            <a:rPr lang="en-US" altLang="es-CR" sz="1200" b="0" kern="1200" dirty="0" err="1">
              <a:solidFill>
                <a:schemeClr val="tx1"/>
              </a:solidFill>
              <a:ea typeface="MS PGothic" panose="020B0600070205080204" pitchFamily="34" charset="-128"/>
            </a:rPr>
            <a:t>humanos</a:t>
          </a:r>
          <a:r>
            <a:rPr lang="en-US" altLang="es-CR" sz="1200" b="0" kern="1200" dirty="0">
              <a:solidFill>
                <a:schemeClr val="tx1"/>
              </a:solidFill>
              <a:ea typeface="MS PGothic" panose="020B0600070205080204" pitchFamily="34" charset="-128"/>
            </a:rPr>
            <a:t> para </a:t>
          </a:r>
          <a:r>
            <a:rPr lang="en-US" altLang="es-CR" sz="1200" b="0" kern="1200" dirty="0" err="1">
              <a:solidFill>
                <a:schemeClr val="tx1"/>
              </a:solidFill>
              <a:ea typeface="MS PGothic" panose="020B0600070205080204" pitchFamily="34" charset="-128"/>
            </a:rPr>
            <a:t>todas</a:t>
          </a:r>
          <a:r>
            <a:rPr lang="en-US" altLang="es-CR" sz="1200" b="0" kern="1200" dirty="0">
              <a:solidFill>
                <a:schemeClr val="tx1"/>
              </a:solidFill>
              <a:ea typeface="MS PGothic" panose="020B0600070205080204" pitchFamily="34" charset="-128"/>
            </a:rPr>
            <a:t> las personas.</a:t>
          </a:r>
          <a:endParaRPr lang="es-CR" sz="1200" b="0" kern="1200" dirty="0">
            <a:solidFill>
              <a:schemeClr val="tx1"/>
            </a:solidFill>
          </a:endParaRPr>
        </a:p>
      </dsp:txBody>
      <dsp:txXfrm>
        <a:off x="3045055" y="2020922"/>
        <a:ext cx="2298134" cy="1457389"/>
      </dsp:txXfrm>
    </dsp:sp>
    <dsp:sp modelId="{98521577-0635-45D5-9854-233DD4A2832F}">
      <dsp:nvSpPr>
        <dsp:cNvPr id="0" name=""/>
        <dsp:cNvSpPr/>
      </dsp:nvSpPr>
      <dsp:spPr>
        <a:xfrm>
          <a:off x="4338300" y="370217"/>
          <a:ext cx="2854550" cy="2854550"/>
        </a:xfrm>
        <a:prstGeom prst="circularArrow">
          <a:avLst>
            <a:gd name="adj1" fmla="val 2521"/>
            <a:gd name="adj2" fmla="val 305677"/>
            <a:gd name="adj3" fmla="val 19518812"/>
            <a:gd name="adj4" fmla="val 12575511"/>
            <a:gd name="adj5" fmla="val 2941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4E33FD0-1468-4FBE-A1E4-3AE5764AFB13}">
      <dsp:nvSpPr>
        <dsp:cNvPr id="0" name=""/>
        <dsp:cNvSpPr/>
      </dsp:nvSpPr>
      <dsp:spPr>
        <a:xfrm>
          <a:off x="3530561" y="1131176"/>
          <a:ext cx="2123394" cy="84440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6195" tIns="24130" rIns="36195" bIns="2413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R" sz="1900" kern="1200" dirty="0"/>
            <a:t>DISCRIMINACIÓN</a:t>
          </a:r>
        </a:p>
      </dsp:txBody>
      <dsp:txXfrm>
        <a:off x="3555293" y="1155908"/>
        <a:ext cx="2073930" cy="794939"/>
      </dsp:txXfrm>
    </dsp:sp>
    <dsp:sp modelId="{EAC14604-0C83-4C45-B842-A20F4DCEBE4B}">
      <dsp:nvSpPr>
        <dsp:cNvPr id="0" name=""/>
        <dsp:cNvSpPr/>
      </dsp:nvSpPr>
      <dsp:spPr>
        <a:xfrm>
          <a:off x="5996637" y="1553378"/>
          <a:ext cx="2388818" cy="197027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22860" rIns="22860" bIns="22860" numCol="1" spcCol="1270" anchor="t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CR" sz="1200" b="0" i="0" kern="1200" dirty="0"/>
            <a:t>Cuando un colectivo tiene privilegios por encima del otro, despreciando los derechos de este último, como un hombre tenga más oportunidades que una mujer.</a:t>
          </a:r>
          <a:endParaRPr lang="es-CR" sz="12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CR" sz="1200" kern="1200" dirty="0"/>
            <a:t>La violencia es una forma de desigualdad.</a:t>
          </a:r>
        </a:p>
      </dsp:txBody>
      <dsp:txXfrm>
        <a:off x="6041979" y="1598720"/>
        <a:ext cx="2298134" cy="1457389"/>
      </dsp:txXfrm>
    </dsp:sp>
    <dsp:sp modelId="{CA04B14F-3D66-4AAF-A915-072841D4BC40}">
      <dsp:nvSpPr>
        <dsp:cNvPr id="0" name=""/>
        <dsp:cNvSpPr/>
      </dsp:nvSpPr>
      <dsp:spPr>
        <a:xfrm>
          <a:off x="6527486" y="3101452"/>
          <a:ext cx="2123394" cy="84440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6195" tIns="24130" rIns="36195" bIns="2413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R" sz="1900" kern="1200" dirty="0"/>
            <a:t>DESIGUALDAD</a:t>
          </a:r>
        </a:p>
      </dsp:txBody>
      <dsp:txXfrm>
        <a:off x="6552218" y="3126184"/>
        <a:ext cx="2073930" cy="79493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StepDownProcess">
  <dgm:title val=""/>
  <dgm:desc val=""/>
  <dgm:catLst>
    <dgm:cat type="process" pri="16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  <dgm:cxn modelId="8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t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t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hoose name="Name3">
      <dgm:if name="Name4" func="var" arg="dir" op="equ" val="norm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if>
      <dgm:else name="Name5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else>
    </dgm:choose>
    <dgm:forEach name="nodesForEach" axis="ch" ptType="node">
      <dgm:layoutNode name="composite">
        <dgm:alg type="composite">
          <dgm:param type="ar" val="1.2439"/>
        </dgm:alg>
        <dgm:shape xmlns:r="http://schemas.openxmlformats.org/officeDocument/2006/relationships" r:blip="">
          <dgm:adjLst/>
        </dgm:shape>
        <dgm:choose name="Name6">
          <dgm:if name="Name7" func="var" arg="dir" op="equ" val="norm">
            <dgm:constrLst>
              <dgm:constr type="l" for="ch" forName="bentUpArrow1" refType="w" fact="0.0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refFor="ch" refForName="ParentText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refFor="ch" refForName="ParentText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if>
          <dgm:else name="Name8">
            <dgm:constrLst>
              <dgm:constr type="r" for="ch" forName="bentUpArrow1" refType="w" fact="0.9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.4316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fact="0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fact="0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else>
        </dgm:choose>
        <dgm:choose name="Name9">
          <dgm:if name="Name10" axis="followSib" ptType="node" func="cnt" op="gte" val="1">
            <dgm:layoutNode name="bentUpArrow1" styleLbl="alignImgPlace1">
              <dgm:alg type="sp"/>
              <dgm:choose name="Name11">
                <dgm:if name="Name12" func="var" arg="dir" op="equ" val="norm">
                  <dgm:shape xmlns:r="http://schemas.openxmlformats.org/officeDocument/2006/relationships" rot="90" type="bentUpArrow" r:blip="">
                    <dgm:adjLst>
                      <dgm:adj idx="1" val="0.3284"/>
                      <dgm:adj idx="2" val="0.25"/>
                      <dgm:adj idx="3" val="0.3578"/>
                    </dgm:adjLst>
                  </dgm:shape>
                </dgm:if>
                <dgm:else name="Name13">
                  <dgm:shape xmlns:r="http://schemas.openxmlformats.org/officeDocument/2006/relationships" rot="180" type="bentArrow" r:blip="">
                    <dgm:adjLst>
                      <dgm:adj idx="1" val="0.3284"/>
                      <dgm:adj idx="2" val="0.25"/>
                      <dgm:adj idx="3" val="0.3578"/>
                      <dgm:adj idx="4" val="0"/>
                    </dgm:adjLst>
                  </dgm:shape>
                </dgm:else>
              </dgm:choose>
              <dgm:presOf/>
            </dgm:layoutNode>
          </dgm:if>
          <dgm:else name="Name14"/>
        </dgm:choose>
        <dgm:layoutNode name="ParentText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66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15">
          <dgm:if name="Name16" axis="followSib" ptType="node" func="cnt" op="equ" val="0">
            <dgm:choose name="Name17">
              <dgm:if name="Name18" axis="ch" ptType="node" func="cnt" op="gte" val="1">
                <dgm:layoutNode name="FinalChildText" styleLbl="revTx">
                  <dgm:varLst>
                    <dgm:chMax val="0"/>
                    <dgm:chPref val="0"/>
                    <dgm:bulletEnabled val="1"/>
                  </dgm:varLst>
                  <dgm:alg type="tx">
                    <dgm:param type="stBulletLvl" val="1"/>
                    <dgm:param type="txAnchorVertCh" val="mid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9"/>
            </dgm:choose>
          </dgm:if>
          <dgm:else name="Name20">
            <dgm:layoutNode name="ChildText" styleLbl="revTx">
              <dgm:varLst>
                <dgm:chMax val="0"/>
                <dgm:chPref val="0"/>
                <dgm:bulletEnabled val="1"/>
              </dgm:varLst>
              <dgm:alg type="tx">
                <dgm:param type="stBulletLvl" val="1"/>
                <dgm:param type="txAnchorVertCh" val="mid"/>
                <dgm:param type="parTxLTRAlign" val="l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else>
        </dgm:choos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Process4">
  <dgm:title val=""/>
  <dgm:desc val=""/>
  <dgm:catLst>
    <dgm:cat type="process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tSp" refType="w"/>
      <dgm:constr type="h" for="ch" forName="tSp" refType="h" fact="0.15"/>
      <dgm:constr type="l" for="ch" forName="tSp"/>
      <dgm:constr type="t" for="ch" forName="tSp"/>
      <dgm:constr type="w" for="ch" forName="bSp" refType="w"/>
      <dgm:constr type="h" for="ch" forName="bSp" refType="h" fact="0.15"/>
      <dgm:constr type="l" for="ch" forName="bSp"/>
      <dgm:constr type="t" for="ch" forName="bSp" refType="h" fact="0.85"/>
      <dgm:constr type="w" for="ch" forName="process" refType="w"/>
      <dgm:constr type="h" for="ch" forName="process" refType="h" fact="0.7"/>
      <dgm:constr type="l" for="ch" forName="process"/>
      <dgm:constr type="t" for="ch" forName="process" refType="h" fact="0.15"/>
    </dgm:constrLst>
    <dgm:ruleLst/>
    <dgm:layoutNode name="t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b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process">
      <dgm:choose name="Name1">
        <dgm:if name="Name2" func="var" arg="dir" op="equ" val="norm">
          <dgm:alg type="lin">
            <dgm:param type="linDir" val="fromL"/>
          </dgm:alg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1" refType="w"/>
        <dgm:constr type="w" for="ch" forName="composite2" refType="w" refFor="ch" refForName="composite1" op="equ"/>
        <dgm:constr type="h" for="ch" forName="composite1" refType="h"/>
        <dgm:constr type="h" for="ch" forName="composite2" refType="h" refFor="ch" refForName="composite1" op="equ"/>
        <dgm:constr type="primFontSz" for="des" forName="parentNode1" val="65"/>
        <dgm:constr type="primFontSz" for="des" forName="parentNode2" refType="primFontSz" refFor="des" refForName="parentNode1" op="equ"/>
        <dgm:constr type="secFontSz" for="des" forName="childNode1tx" val="65"/>
        <dgm:constr type="secFontSz" for="des" forName="childNode2tx" refType="secFontSz" refFor="des" refForName="childNode1tx" op="equ"/>
        <dgm:constr type="w" for="des" ptType="sibTrans" refType="w" refFor="ch" refForName="composite1" op="equ" fact="0.05"/>
      </dgm:constrLst>
      <dgm:ruleLst/>
      <dgm:forEach name="Name4" axis="ch" ptType="node" step="2">
        <dgm:layoutNode name="composite1">
          <dgm:alg type="composite">
            <dgm:param type="ar" val="0.943"/>
          </dgm:alg>
          <dgm:shape xmlns:r="http://schemas.openxmlformats.org/officeDocument/2006/relationships" r:blip="">
            <dgm:adjLst/>
          </dgm:shape>
          <dgm:presOf/>
          <dgm:choose name="Name5">
            <dgm:if name="Name6" func="var" arg="dir" op="equ" val="norm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 refType="w" fact="0.2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35"/>
              </dgm:constrLst>
            </dgm:if>
            <dgm:else name="Name7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 refType="w" fact="0.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 refType="w" fact="0.1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65"/>
              </dgm:constrLst>
            </dgm:else>
          </dgm:choose>
          <dgm:ruleLst/>
          <dgm:layoutNode name="dummyNode1">
            <dgm:alg type="sp"/>
            <dgm:shape xmlns:r="http://schemas.openxmlformats.org/officeDocument/2006/relationships" type="rect" r:blip="" hideGeom="1">
              <dgm:adjLst/>
            </dgm:shape>
            <dgm:presOf/>
            <dgm:constrLst/>
            <dgm:ruleLst/>
          </dgm:layoutNode>
          <dgm:layoutNode name="childNode1" styleLbl="bgAcc1">
            <dgm:varLst>
              <dgm:bulletEnabled val="1"/>
            </dgm:varLst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/>
            <dgm:ruleLst/>
          </dgm:layoutNode>
          <dgm:layoutNode name="childNode1tx" styleLbl="bgAcc1">
            <dgm:varLst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 axis="des" ptType="node"/>
            <dgm:constrLst>
              <dgm:constr type="secFontSz" val="65"/>
              <dgm:constr type="primFontSz" refType="secFontSz"/>
              <dgm:constr type="tMarg" refType="secFontSz" fact="0.15"/>
              <dgm:constr type="bMarg" refType="secFontSz" fact="0.15"/>
              <dgm:constr type="lMarg" refType="secFontSz" fact="0.15"/>
              <dgm:constr type="rMarg" refType="secFontSz" fact="0.15"/>
            </dgm:constrLst>
            <dgm:ruleLst>
              <dgm:rule type="secFontSz" val="5" fact="NaN" max="NaN"/>
            </dgm:ruleLst>
          </dgm:layoutNode>
          <dgm:layoutNode name="parentNode1" styleLbl="node1">
            <dgm:varLst>
              <dgm:chMax val="1"/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1"/>
              <dgm:constr type="bMarg" refType="primFontSz" fact="0.1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  <dgm:layoutNode name="connSite1" moveWith="childNode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forEach name="Name8" axis="followSib" ptType="sibTrans" cnt="1">
          <dgm:layoutNode name="Name9">
            <dgm:alg type="conn">
              <dgm:param type="connRout" val="curve"/>
              <dgm:param type="srcNode" val="parentNode1"/>
              <dgm:param type="dstNode" val="connSite2"/>
              <dgm:param type="begPts" val="bCtr"/>
              <dgm:param type="endPts" val="bCtr"/>
            </dgm:alg>
            <dgm:shape xmlns:r="http://schemas.openxmlformats.org/officeDocument/2006/relationships" type="conn" r:blip="" zOrderOff="-2">
              <dgm:adjLst/>
            </dgm:shape>
            <dgm:presOf axis="self"/>
            <dgm:choose name="Name10">
              <dgm:if name="Name11" func="var" arg="dir" op="equ" val="norm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-1.15"/>
                  <dgm:constr type="begPad"/>
                  <dgm:constr type="endPad"/>
                </dgm:constrLst>
              </dgm:if>
              <dgm:else name="Name12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1.15"/>
                  <dgm:constr type="begPad"/>
                  <dgm:constr type="endPad"/>
                </dgm:constrLst>
              </dgm:else>
            </dgm:choose>
            <dgm:ruleLst/>
          </dgm:layoutNode>
        </dgm:forEach>
        <dgm:forEach name="Name13" axis="followSib" ptType="node" cnt="1">
          <dgm:layoutNode name="composite2">
            <dgm:alg type="composite">
              <dgm:param type="ar" val="0.943"/>
            </dgm:alg>
            <dgm:shape xmlns:r="http://schemas.openxmlformats.org/officeDocument/2006/relationships" r:blip="">
              <dgm:adjLst/>
            </dgm:shape>
            <dgm:presOf/>
            <dgm:choose name="Name14">
              <dgm:if name="Name15" func="var" arg="dir" op="equ" val="norm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 refType="w" fact="0.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25"/>
                </dgm:constrLst>
              </dgm:if>
              <dgm:else name="Name16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 refType="w" fact="0.1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 refType="w" fact="0.1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85"/>
                </dgm:constrLst>
              </dgm:else>
            </dgm:choose>
            <dgm:ruleLst/>
            <dgm:layoutNode name="dummyNode2">
              <dgm:alg type="sp"/>
              <dgm:shape xmlns:r="http://schemas.openxmlformats.org/officeDocument/2006/relationships" type="rect" r:blip="" hideGeom="1">
                <dgm:adjLst/>
              </dgm:shape>
              <dgm:presOf/>
              <dgm:constrLst/>
              <dgm:ruleLst/>
            </dgm:layoutNode>
            <dgm:layoutNode name="childNode2" styleLbl="bgAcc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des" ptType="node"/>
              <dgm:constrLst/>
              <dgm:ruleLst/>
            </dgm:layoutNode>
            <dgm:layoutNode name="childNode2tx" styleLbl="bgAcc1">
              <dgm:varLst>
                <dgm:bulletEnabled val="1"/>
              </dgm:varLst>
              <dgm:alg type="tx">
                <dgm:param type="stBulletLvl" val="1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15"/>
                <dgm:constr type="bMarg" refType="secFontSz" fact="0.15"/>
                <dgm:constr type="lMarg" refType="secFontSz" fact="0.15"/>
                <dgm:constr type="rMarg" refType="secFontSz" fact="0.15"/>
              </dgm:constrLst>
              <dgm:ruleLst>
                <dgm:rule type="secFontSz" val="5" fact="NaN" max="NaN"/>
              </dgm:ruleLst>
            </dgm:layoutNode>
            <dgm:layoutNode name="parentNode2" styleLbl="node1">
              <dgm:varLst>
                <dgm:chMax val="0"/>
                <dgm:bulletEnabled val="1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connSite2" moveWith="childNode2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layoutNode>
          <dgm:forEach name="Name17" axis="followSib" ptType="sibTrans" cnt="1">
            <dgm:layoutNode name="Name18">
              <dgm:alg type="conn">
                <dgm:param type="connRout" val="curve"/>
                <dgm:param type="srcNode" val="parentNode2"/>
                <dgm:param type="dstNode" val="connSite1"/>
                <dgm:param type="begPts" val="tCtr"/>
                <dgm:param type="endPts" val="tCtr"/>
              </dgm:alg>
              <dgm:shape xmlns:r="http://schemas.openxmlformats.org/officeDocument/2006/relationships" type="conn" r:blip="" zOrderOff="-2">
                <dgm:adjLst/>
              </dgm:shape>
              <dgm:presOf axis="self"/>
              <dgm:choose name="Name19">
                <dgm:if name="Name20" func="var" arg="dir" op="equ" val="norm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1.15"/>
                    <dgm:constr type="begPad"/>
                    <dgm:constr type="endPad"/>
                  </dgm:constrLst>
                </dgm:if>
                <dgm:else name="Name21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-1.15"/>
                    <dgm:constr type="begPad"/>
                    <dgm:constr type="endPad"/>
                  </dgm:constrLst>
                </dgm:else>
              </dgm:choose>
              <dgm:ruleLst/>
            </dgm:layoutNode>
          </dgm:forEach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AC8197-884F-4A79-BF44-062D51EC0736}" type="datetimeFigureOut">
              <a:rPr lang="es-CR" smtClean="0"/>
              <a:t>13/1/2021</a:t>
            </a:fld>
            <a:endParaRPr lang="es-C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2EA77-D4B5-4EC0-BEBE-8C77D5315E65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8500405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AC8197-884F-4A79-BF44-062D51EC0736}" type="datetimeFigureOut">
              <a:rPr lang="es-CR" smtClean="0"/>
              <a:t>13/1/2021</a:t>
            </a:fld>
            <a:endParaRPr lang="es-C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2EA77-D4B5-4EC0-BEBE-8C77D5315E65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33247648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AC8197-884F-4A79-BF44-062D51EC0736}" type="datetimeFigureOut">
              <a:rPr lang="es-CR" smtClean="0"/>
              <a:t>13/1/2021</a:t>
            </a:fld>
            <a:endParaRPr lang="es-C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2EA77-D4B5-4EC0-BEBE-8C77D5315E65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7431467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AC8197-884F-4A79-BF44-062D51EC0736}" type="datetimeFigureOut">
              <a:rPr lang="es-CR" smtClean="0"/>
              <a:t>13/1/2021</a:t>
            </a:fld>
            <a:endParaRPr lang="es-C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2EA77-D4B5-4EC0-BEBE-8C77D5315E65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34770482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AC8197-884F-4A79-BF44-062D51EC0736}" type="datetimeFigureOut">
              <a:rPr lang="es-CR" smtClean="0"/>
              <a:t>13/1/2021</a:t>
            </a:fld>
            <a:endParaRPr lang="es-C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2EA77-D4B5-4EC0-BEBE-8C77D5315E65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42011154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AC8197-884F-4A79-BF44-062D51EC0736}" type="datetimeFigureOut">
              <a:rPr lang="es-CR" smtClean="0"/>
              <a:t>13/1/2021</a:t>
            </a:fld>
            <a:endParaRPr lang="es-C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2EA77-D4B5-4EC0-BEBE-8C77D5315E65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36638264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AC8197-884F-4A79-BF44-062D51EC0736}" type="datetimeFigureOut">
              <a:rPr lang="es-CR" smtClean="0"/>
              <a:t>13/1/2021</a:t>
            </a:fld>
            <a:endParaRPr lang="es-C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2EA77-D4B5-4EC0-BEBE-8C77D5315E65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35574523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AC8197-884F-4A79-BF44-062D51EC0736}" type="datetimeFigureOut">
              <a:rPr lang="es-CR" smtClean="0"/>
              <a:t>13/1/2021</a:t>
            </a:fld>
            <a:endParaRPr lang="es-C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2EA77-D4B5-4EC0-BEBE-8C77D5315E65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13797363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AC8197-884F-4A79-BF44-062D51EC0736}" type="datetimeFigureOut">
              <a:rPr lang="es-CR" smtClean="0"/>
              <a:t>13/1/2021</a:t>
            </a:fld>
            <a:endParaRPr lang="es-C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2EA77-D4B5-4EC0-BEBE-8C77D5315E65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5064455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AC8197-884F-4A79-BF44-062D51EC0736}" type="datetimeFigureOut">
              <a:rPr lang="es-CR" smtClean="0"/>
              <a:t>13/1/2021</a:t>
            </a:fld>
            <a:endParaRPr lang="es-C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2EA77-D4B5-4EC0-BEBE-8C77D5315E65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36524951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AC8197-884F-4A79-BF44-062D51EC0736}" type="datetimeFigureOut">
              <a:rPr lang="es-CR" smtClean="0"/>
              <a:t>13/1/2021</a:t>
            </a:fld>
            <a:endParaRPr lang="es-C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2EA77-D4B5-4EC0-BEBE-8C77D5315E65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36751185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AC8197-884F-4A79-BF44-062D51EC0736}" type="datetimeFigureOut">
              <a:rPr lang="es-CR" smtClean="0"/>
              <a:t>13/1/2021</a:t>
            </a:fld>
            <a:endParaRPr lang="es-C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12EA77-D4B5-4EC0-BEBE-8C77D5315E65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24009077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0d1Y1IMmhJQ?start=119&amp;feature=oembed" TargetMode="External"/><Relationship Id="rId4" Type="http://schemas.openxmlformats.org/officeDocument/2006/relationships/image" Target="../media/image22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1.xml"/><Relationship Id="rId1" Type="http://schemas.openxmlformats.org/officeDocument/2006/relationships/video" Target="https://www.youtube.com/embed/Sq78kKyUyGc?feature=oembed" TargetMode="Externa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11" Type="http://schemas.openxmlformats.org/officeDocument/2006/relationships/image" Target="../media/image8.png"/><Relationship Id="rId5" Type="http://schemas.openxmlformats.org/officeDocument/2006/relationships/diagramQuickStyle" Target="../diagrams/quickStyle1.xml"/><Relationship Id="rId10" Type="http://schemas.openxmlformats.org/officeDocument/2006/relationships/image" Target="../media/image7.jpeg"/><Relationship Id="rId4" Type="http://schemas.openxmlformats.org/officeDocument/2006/relationships/diagramLayout" Target="../diagrams/layout1.xml"/><Relationship Id="rId9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10" Type="http://schemas.openxmlformats.org/officeDocument/2006/relationships/image" Target="../media/image12.png"/><Relationship Id="rId4" Type="http://schemas.openxmlformats.org/officeDocument/2006/relationships/diagramLayout" Target="../diagrams/layout2.xml"/><Relationship Id="rId9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logo">
            <a:extLst>
              <a:ext uri="{FF2B5EF4-FFF2-40B4-BE49-F238E27FC236}">
                <a16:creationId xmlns:a16="http://schemas.microsoft.com/office/drawing/2014/main" id="{EBA979CA-3A69-4815-B179-4624D3DC21A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933" y="833378"/>
            <a:ext cx="1741333" cy="927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19" name="Picture 3" descr="cintillo3">
            <a:extLst>
              <a:ext uri="{FF2B5EF4-FFF2-40B4-BE49-F238E27FC236}">
                <a16:creationId xmlns:a16="http://schemas.microsoft.com/office/drawing/2014/main" id="{DA03670E-1C95-4711-BD18-DDD3476BC38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360742"/>
            <a:ext cx="9144000" cy="3527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20" name="Título 1">
            <a:extLst>
              <a:ext uri="{FF2B5EF4-FFF2-40B4-BE49-F238E27FC236}">
                <a16:creationId xmlns:a16="http://schemas.microsoft.com/office/drawing/2014/main" id="{55B6F794-514B-491A-BC5D-5EA178AF8F3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85800" y="2471395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es-CR" altLang="es-ES" b="1" dirty="0">
                <a:solidFill>
                  <a:srgbClr val="FF6600"/>
                </a:solidFill>
                <a:latin typeface="Berlin Sans FB Demi" panose="020E0802020502020306" pitchFamily="34" charset="0"/>
              </a:rPr>
              <a:t>Género y transporte público</a:t>
            </a:r>
            <a:endParaRPr lang="es-ES" altLang="es-ES" b="1" dirty="0">
              <a:solidFill>
                <a:srgbClr val="FF6600"/>
              </a:solidFill>
              <a:latin typeface="Berlin Sans FB Demi" panose="020E0802020502020306" pitchFamily="34" charset="0"/>
            </a:endParaRPr>
          </a:p>
        </p:txBody>
      </p:sp>
      <p:sp>
        <p:nvSpPr>
          <p:cNvPr id="9221" name="Subtítulo 2">
            <a:extLst>
              <a:ext uri="{FF2B5EF4-FFF2-40B4-BE49-F238E27FC236}">
                <a16:creationId xmlns:a16="http://schemas.microsoft.com/office/drawing/2014/main" id="{E850E6D8-E9C9-4FE9-B609-89626085CEF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371600" y="4836845"/>
            <a:ext cx="6400800" cy="1068656"/>
          </a:xfrm>
        </p:spPr>
        <p:txBody>
          <a:bodyPr>
            <a:normAutofit/>
          </a:bodyPr>
          <a:lstStyle/>
          <a:p>
            <a:r>
              <a:rPr lang="es-CR" altLang="es-ES" dirty="0"/>
              <a:t>Suiyen Ramírez Villegas – INAMU</a:t>
            </a:r>
          </a:p>
          <a:p>
            <a:r>
              <a:rPr lang="es-CR" altLang="es-ES" dirty="0"/>
              <a:t>Susana Umaña Artavia - COSEVI</a:t>
            </a:r>
          </a:p>
          <a:p>
            <a:endParaRPr lang="es-ES" altLang="es-ES" dirty="0"/>
          </a:p>
        </p:txBody>
      </p:sp>
      <p:pic>
        <p:nvPicPr>
          <p:cNvPr id="1026" name="Picture 2" descr="4-cosevi – Aliarse">
            <a:extLst>
              <a:ext uri="{FF2B5EF4-FFF2-40B4-BE49-F238E27FC236}">
                <a16:creationId xmlns:a16="http://schemas.microsoft.com/office/drawing/2014/main" id="{4B295C5B-4C1D-49C8-BBE3-6BBF0226856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2200" y="377826"/>
            <a:ext cx="2286000" cy="2000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9" name="Picture 3" descr="cintillo3">
            <a:extLst>
              <a:ext uri="{FF2B5EF4-FFF2-40B4-BE49-F238E27FC236}">
                <a16:creationId xmlns:a16="http://schemas.microsoft.com/office/drawing/2014/main" id="{DA03670E-1C95-4711-BD18-DDD3476BC38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360742"/>
            <a:ext cx="9144000" cy="3527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Subtitle 2">
            <a:extLst>
              <a:ext uri="{FF2B5EF4-FFF2-40B4-BE49-F238E27FC236}">
                <a16:creationId xmlns:a16="http://schemas.microsoft.com/office/drawing/2014/main" id="{4CACD8B6-59A3-44B2-B7FF-F6C4267EC39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s-CR" altLang="es-ES" sz="3600" b="1" dirty="0">
                <a:solidFill>
                  <a:srgbClr val="0070C0"/>
                </a:solidFill>
                <a:latin typeface="Berlin Sans FB Demi" panose="020E0802020502020306" pitchFamily="34" charset="0"/>
              </a:rPr>
              <a:t>Actividad: </a:t>
            </a:r>
            <a:br>
              <a:rPr lang="es-CR" altLang="es-ES" sz="3600" b="1" dirty="0">
                <a:solidFill>
                  <a:srgbClr val="0070C0"/>
                </a:solidFill>
                <a:latin typeface="Berlin Sans FB Demi" panose="020E0802020502020306" pitchFamily="34" charset="0"/>
              </a:rPr>
            </a:br>
            <a:r>
              <a:rPr lang="es-CR" altLang="es-ES" sz="3600" b="1" dirty="0">
                <a:solidFill>
                  <a:srgbClr val="0070C0"/>
                </a:solidFill>
                <a:latin typeface="Berlin Sans FB Demi" panose="020E0802020502020306" pitchFamily="34" charset="0"/>
              </a:rPr>
              <a:t>Nuevos roles de género</a:t>
            </a:r>
            <a:endParaRPr lang="es-ES" altLang="es-ES" sz="3600" b="1" dirty="0">
              <a:solidFill>
                <a:srgbClr val="0070C0"/>
              </a:solidFill>
              <a:latin typeface="Berlin Sans FB Demi" panose="020E0802020502020306" pitchFamily="34" charset="0"/>
            </a:endParaRPr>
          </a:p>
          <a:p>
            <a:endParaRPr lang="es-CR" dirty="0"/>
          </a:p>
        </p:txBody>
      </p:sp>
    </p:spTree>
    <p:extLst>
      <p:ext uri="{BB962C8B-B14F-4D97-AF65-F5344CB8AC3E}">
        <p14:creationId xmlns:p14="http://schemas.microsoft.com/office/powerpoint/2010/main" val="372446805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2" name="Picture 71">
            <a:extLst>
              <a:ext uri="{FF2B5EF4-FFF2-40B4-BE49-F238E27FC236}">
                <a16:creationId xmlns:a16="http://schemas.microsoft.com/office/drawing/2014/main" id="{22901FED-4FC9-4ED5-8123-C98BCD1616B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10" name="Picture 3" descr="cintillo3">
            <a:extLst>
              <a:ext uri="{FF2B5EF4-FFF2-40B4-BE49-F238E27FC236}">
                <a16:creationId xmlns:a16="http://schemas.microsoft.com/office/drawing/2014/main" id="{339D84F6-B6C6-466B-821F-0E992023EC0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360742"/>
            <a:ext cx="9144000" cy="3527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17" descr="A bus that is parked on the side of a road&#10;&#10;Description generated with very high confidence">
            <a:extLst>
              <a:ext uri="{FF2B5EF4-FFF2-40B4-BE49-F238E27FC236}">
                <a16:creationId xmlns:a16="http://schemas.microsoft.com/office/drawing/2014/main" id="{C69AEF76-2207-4C82-A465-FD84B85967F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4"/>
          <a:srcRect l="612" t="-2381" r="-1223" b="3741"/>
          <a:stretch/>
        </p:blipFill>
        <p:spPr>
          <a:xfrm>
            <a:off x="4337559" y="2092789"/>
            <a:ext cx="4724532" cy="4162170"/>
          </a:xfr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6E36E4AB-25AF-457C-8F8D-19CC41F45FE4}"/>
              </a:ext>
            </a:extLst>
          </p:cNvPr>
          <p:cNvSpPr/>
          <p:nvPr/>
        </p:nvSpPr>
        <p:spPr>
          <a:xfrm>
            <a:off x="602974" y="815516"/>
            <a:ext cx="3853854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R" sz="3200" dirty="0">
                <a:solidFill>
                  <a:srgbClr val="000000"/>
                </a:solidFill>
                <a:latin typeface="Calibri" panose="020F0502020204030204" pitchFamily="34" charset="0"/>
              </a:rPr>
              <a:t>¿Y en el transporte hay discriminación, </a:t>
            </a:r>
          </a:p>
          <a:p>
            <a:r>
              <a:rPr lang="es-CR" sz="3200" dirty="0">
                <a:solidFill>
                  <a:srgbClr val="000000"/>
                </a:solidFill>
                <a:latin typeface="Calibri" panose="020F0502020204030204" pitchFamily="34" charset="0"/>
              </a:rPr>
              <a:t>violencia y desigualdades entre mujeres y hombres? </a:t>
            </a:r>
            <a:endParaRPr lang="es-CR" sz="3200" dirty="0"/>
          </a:p>
        </p:txBody>
      </p:sp>
    </p:spTree>
    <p:extLst>
      <p:ext uri="{BB962C8B-B14F-4D97-AF65-F5344CB8AC3E}">
        <p14:creationId xmlns:p14="http://schemas.microsoft.com/office/powerpoint/2010/main" val="410518874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9" name="Picture 3" descr="cintillo3">
            <a:extLst>
              <a:ext uri="{FF2B5EF4-FFF2-40B4-BE49-F238E27FC236}">
                <a16:creationId xmlns:a16="http://schemas.microsoft.com/office/drawing/2014/main" id="{DA03670E-1C95-4711-BD18-DDD3476BC38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360742"/>
            <a:ext cx="9144000" cy="3527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itle 7">
            <a:extLst>
              <a:ext uri="{FF2B5EF4-FFF2-40B4-BE49-F238E27FC236}">
                <a16:creationId xmlns:a16="http://schemas.microsoft.com/office/drawing/2014/main" id="{AA67CF65-B23C-4B91-AA75-0FA011FAFD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954598"/>
            <a:ext cx="2739607" cy="4560468"/>
          </a:xfrm>
        </p:spPr>
        <p:txBody>
          <a:bodyPr>
            <a:normAutofit fontScale="90000"/>
          </a:bodyPr>
          <a:lstStyle/>
          <a:p>
            <a:r>
              <a:rPr lang="es-CR" sz="3200" b="1" dirty="0">
                <a:cs typeface="Calibri Light"/>
              </a:rPr>
              <a:t>Encuesta con enfoque de género</a:t>
            </a:r>
            <a:br>
              <a:rPr lang="es-CR" sz="3200" b="1" dirty="0">
                <a:cs typeface="Calibri Light"/>
              </a:rPr>
            </a:br>
            <a:r>
              <a:rPr lang="es-CR" sz="3200" b="1" dirty="0">
                <a:cs typeface="Calibri Light"/>
              </a:rPr>
              <a:t>+</a:t>
            </a:r>
            <a:br>
              <a:rPr lang="es-CR" sz="3200" b="1" dirty="0">
                <a:cs typeface="Calibri Light"/>
              </a:rPr>
            </a:br>
            <a:r>
              <a:rPr lang="es-CR" sz="3200" b="1" dirty="0">
                <a:cs typeface="Calibri Light"/>
              </a:rPr>
              <a:t>Análisis de Género del sector transporte en Costa Rica</a:t>
            </a:r>
            <a:br>
              <a:rPr lang="es-CR" b="1" dirty="0">
                <a:cs typeface="Calibri Light"/>
              </a:rPr>
            </a:br>
            <a:br>
              <a:rPr lang="es-CR" b="1" dirty="0">
                <a:cs typeface="Calibri Light"/>
              </a:rPr>
            </a:br>
            <a:r>
              <a:rPr lang="es-CR" sz="3200" b="1" dirty="0">
                <a:cs typeface="Calibri Light"/>
              </a:rPr>
              <a:t>Mi Transporte</a:t>
            </a:r>
            <a:br>
              <a:rPr lang="es-CR" sz="3200" b="1" dirty="0">
                <a:cs typeface="Calibri Light"/>
              </a:rPr>
            </a:br>
            <a:endParaRPr lang="es-CR" b="1" dirty="0">
              <a:cs typeface="Calibri Light" panose="020F0302020204030204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1D83FF-A958-4059-951C-6507D12E1B7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20424" y="546040"/>
            <a:ext cx="4824322" cy="5875338"/>
          </a:xfrm>
        </p:spPr>
        <p:txBody>
          <a:bodyPr vert="horz" lIns="91440" tIns="45720" rIns="91440" bIns="45720" rtlCol="0" anchor="t">
            <a:normAutofit fontScale="62500" lnSpcReduction="20000"/>
          </a:bodyPr>
          <a:lstStyle/>
          <a:p>
            <a:pPr marL="457200" indent="-457200">
              <a:buFont typeface="Wingdings" panose="020B0604020202020204" pitchFamily="34" charset="0"/>
              <a:buChar char="ü"/>
            </a:pPr>
            <a:r>
              <a:rPr lang="en-US" dirty="0">
                <a:latin typeface="Arial"/>
                <a:cs typeface="Calibri" panose="020F0502020204030204"/>
              </a:rPr>
              <a:t>Más </a:t>
            </a:r>
            <a:r>
              <a:rPr lang="en-US" dirty="0" err="1">
                <a:latin typeface="Arial"/>
                <a:cs typeface="Calibri" panose="020F0502020204030204"/>
              </a:rPr>
              <a:t>mujeres</a:t>
            </a:r>
            <a:r>
              <a:rPr lang="en-US" dirty="0">
                <a:latin typeface="Arial"/>
                <a:cs typeface="Calibri" panose="020F0502020204030204"/>
              </a:rPr>
              <a:t> que hombres </a:t>
            </a:r>
            <a:r>
              <a:rPr lang="en-US" dirty="0" err="1">
                <a:latin typeface="Arial"/>
                <a:cs typeface="Calibri" panose="020F0502020204030204"/>
              </a:rPr>
              <a:t>utilizan</a:t>
            </a:r>
            <a:r>
              <a:rPr lang="en-US" dirty="0">
                <a:latin typeface="Arial"/>
                <a:cs typeface="Calibri" panose="020F0502020204030204"/>
              </a:rPr>
              <a:t> el TP.</a:t>
            </a:r>
            <a:endParaRPr lang="en-US">
              <a:latin typeface="Arial"/>
              <a:cs typeface="Arial"/>
            </a:endParaRPr>
          </a:p>
          <a:p>
            <a:pPr marL="457200" indent="-457200">
              <a:buFont typeface="Wingdings" panose="020B0604020202020204" pitchFamily="34" charset="0"/>
              <a:buChar char="ü"/>
            </a:pPr>
            <a:endParaRPr lang="en-US" dirty="0">
              <a:latin typeface="Arial"/>
              <a:cs typeface="Calibri" panose="020F0502020204030204"/>
            </a:endParaRPr>
          </a:p>
          <a:p>
            <a:pPr marL="457200" indent="-457200">
              <a:buFont typeface="Wingdings" panose="020B0604020202020204" pitchFamily="34" charset="0"/>
              <a:buChar char="ü"/>
            </a:pPr>
            <a:r>
              <a:rPr lang="en-US" dirty="0" err="1">
                <a:latin typeface="Arial"/>
                <a:cs typeface="Calibri" panose="020F0502020204030204"/>
              </a:rPr>
              <a:t>Menos</a:t>
            </a:r>
            <a:r>
              <a:rPr lang="en-US" dirty="0">
                <a:latin typeface="Arial"/>
                <a:cs typeface="Calibri" panose="020F0502020204030204"/>
              </a:rPr>
              <a:t> </a:t>
            </a:r>
            <a:r>
              <a:rPr lang="en-US" dirty="0" err="1">
                <a:latin typeface="Arial"/>
                <a:cs typeface="Calibri" panose="020F0502020204030204"/>
              </a:rPr>
              <a:t>mujeres</a:t>
            </a:r>
            <a:r>
              <a:rPr lang="en-US" dirty="0">
                <a:latin typeface="Arial"/>
                <a:cs typeface="Calibri" panose="020F0502020204030204"/>
              </a:rPr>
              <a:t> </a:t>
            </a:r>
            <a:r>
              <a:rPr lang="en-US" dirty="0" err="1">
                <a:latin typeface="Arial"/>
                <a:cs typeface="Calibri" panose="020F0502020204030204"/>
              </a:rPr>
              <a:t>tienen</a:t>
            </a:r>
            <a:r>
              <a:rPr lang="en-US" dirty="0">
                <a:latin typeface="Arial"/>
                <a:cs typeface="Calibri" panose="020F0502020204030204"/>
              </a:rPr>
              <a:t> </a:t>
            </a:r>
            <a:r>
              <a:rPr lang="en-US" dirty="0" err="1">
                <a:latin typeface="Arial"/>
                <a:cs typeface="Calibri" panose="020F0502020204030204"/>
              </a:rPr>
              <a:t>acceso</a:t>
            </a:r>
            <a:r>
              <a:rPr lang="en-US" dirty="0">
                <a:latin typeface="Arial"/>
                <a:cs typeface="Calibri" panose="020F0502020204030204"/>
              </a:rPr>
              <a:t> a </a:t>
            </a:r>
            <a:r>
              <a:rPr lang="en-US" dirty="0" err="1">
                <a:latin typeface="Arial"/>
                <a:cs typeface="Calibri" panose="020F0502020204030204"/>
              </a:rPr>
              <a:t>vehículo</a:t>
            </a:r>
            <a:r>
              <a:rPr lang="en-US" dirty="0">
                <a:latin typeface="Arial"/>
                <a:cs typeface="Calibri" panose="020F0502020204030204"/>
              </a:rPr>
              <a:t> privado.</a:t>
            </a:r>
          </a:p>
          <a:p>
            <a:pPr marL="457200" indent="-457200">
              <a:buFont typeface="Wingdings" panose="020B0604020202020204" pitchFamily="34" charset="0"/>
              <a:buChar char="ü"/>
            </a:pPr>
            <a:endParaRPr lang="en-US" dirty="0">
              <a:latin typeface="Arial"/>
              <a:cs typeface="Calibri" panose="020F0502020204030204"/>
            </a:endParaRPr>
          </a:p>
          <a:p>
            <a:pPr marL="457200" indent="-457200">
              <a:buFont typeface="Wingdings" panose="020B0604020202020204" pitchFamily="34" charset="0"/>
              <a:buChar char="ü"/>
            </a:pPr>
            <a:r>
              <a:rPr lang="en-US" dirty="0">
                <a:latin typeface="Arial"/>
                <a:cs typeface="Calibri" panose="020F0502020204030204"/>
              </a:rPr>
              <a:t>La </a:t>
            </a:r>
            <a:r>
              <a:rPr lang="en-US" dirty="0" err="1">
                <a:latin typeface="Arial"/>
                <a:cs typeface="Calibri" panose="020F0502020204030204"/>
              </a:rPr>
              <a:t>mayoría</a:t>
            </a:r>
            <a:r>
              <a:rPr lang="en-US" dirty="0">
                <a:latin typeface="Arial"/>
                <a:cs typeface="Calibri" panose="020F0502020204030204"/>
              </a:rPr>
              <a:t> de </a:t>
            </a:r>
            <a:r>
              <a:rPr lang="en-US" dirty="0" err="1">
                <a:latin typeface="Arial"/>
                <a:cs typeface="Calibri" panose="020F0502020204030204"/>
              </a:rPr>
              <a:t>mujeres</a:t>
            </a:r>
            <a:r>
              <a:rPr lang="en-US" dirty="0">
                <a:latin typeface="Arial"/>
                <a:cs typeface="Calibri" panose="020F0502020204030204"/>
              </a:rPr>
              <a:t> </a:t>
            </a:r>
            <a:r>
              <a:rPr lang="en-US" dirty="0" err="1">
                <a:latin typeface="Arial"/>
                <a:cs typeface="Calibri" panose="020F0502020204030204"/>
              </a:rPr>
              <a:t>utilizan</a:t>
            </a:r>
            <a:r>
              <a:rPr lang="en-US" dirty="0">
                <a:latin typeface="Arial"/>
                <a:cs typeface="Calibri" panose="020F0502020204030204"/>
              </a:rPr>
              <a:t> el TP para </a:t>
            </a:r>
            <a:r>
              <a:rPr lang="en-US" dirty="0" err="1">
                <a:latin typeface="Arial"/>
                <a:cs typeface="Calibri" panose="020F0502020204030204"/>
              </a:rPr>
              <a:t>hacer</a:t>
            </a:r>
            <a:r>
              <a:rPr lang="en-US" dirty="0">
                <a:latin typeface="Arial"/>
                <a:cs typeface="Calibri" panose="020F0502020204030204"/>
              </a:rPr>
              <a:t> </a:t>
            </a:r>
            <a:r>
              <a:rPr lang="en-US" dirty="0" err="1">
                <a:latin typeface="Arial"/>
                <a:cs typeface="Calibri" panose="020F0502020204030204"/>
              </a:rPr>
              <a:t>trámites</a:t>
            </a:r>
            <a:r>
              <a:rPr lang="en-US" dirty="0">
                <a:latin typeface="Arial"/>
                <a:cs typeface="Calibri" panose="020F0502020204030204"/>
              </a:rPr>
              <a:t>, </a:t>
            </a:r>
            <a:r>
              <a:rPr lang="en-US" dirty="0" err="1">
                <a:latin typeface="Arial"/>
                <a:cs typeface="Calibri" panose="020F0502020204030204"/>
              </a:rPr>
              <a:t>mandados</a:t>
            </a:r>
            <a:r>
              <a:rPr lang="en-US" dirty="0">
                <a:latin typeface="Arial"/>
                <a:cs typeface="Calibri" panose="020F0502020204030204"/>
              </a:rPr>
              <a:t> y </a:t>
            </a:r>
            <a:r>
              <a:rPr lang="en-US" dirty="0" err="1">
                <a:latin typeface="Arial"/>
                <a:cs typeface="Calibri" panose="020F0502020204030204"/>
              </a:rPr>
              <a:t>labores</a:t>
            </a:r>
            <a:r>
              <a:rPr lang="en-US" dirty="0">
                <a:latin typeface="Arial"/>
                <a:cs typeface="Calibri" panose="020F0502020204030204"/>
              </a:rPr>
              <a:t> de </a:t>
            </a:r>
            <a:r>
              <a:rPr lang="en-US" dirty="0" err="1">
                <a:latin typeface="Arial"/>
                <a:cs typeface="Calibri" panose="020F0502020204030204"/>
              </a:rPr>
              <a:t>cuido</a:t>
            </a:r>
            <a:r>
              <a:rPr lang="en-US" dirty="0">
                <a:latin typeface="Arial"/>
                <a:cs typeface="Calibri" panose="020F0502020204030204"/>
              </a:rPr>
              <a:t>.</a:t>
            </a:r>
          </a:p>
          <a:p>
            <a:pPr marL="457200" indent="-457200">
              <a:buFont typeface="Wingdings" panose="020B0604020202020204" pitchFamily="34" charset="0"/>
              <a:buChar char="ü"/>
            </a:pPr>
            <a:endParaRPr lang="en-US" dirty="0">
              <a:latin typeface="Arial"/>
              <a:cs typeface="Calibri" panose="020F0502020204030204"/>
            </a:endParaRPr>
          </a:p>
          <a:p>
            <a:pPr marL="457200" indent="-457200">
              <a:buFont typeface="Wingdings" panose="020B0604020202020204" pitchFamily="34" charset="0"/>
              <a:buChar char="ü"/>
            </a:pPr>
            <a:r>
              <a:rPr lang="en-US" dirty="0" err="1">
                <a:latin typeface="Arial"/>
                <a:cs typeface="Calibri" panose="020F0502020204030204"/>
              </a:rPr>
              <a:t>Tiempo</a:t>
            </a:r>
            <a:r>
              <a:rPr lang="en-US" dirty="0">
                <a:latin typeface="Arial"/>
                <a:cs typeface="Calibri" panose="020F0502020204030204"/>
              </a:rPr>
              <a:t> es el mayor </a:t>
            </a:r>
            <a:r>
              <a:rPr lang="en-US" dirty="0" err="1">
                <a:latin typeface="Arial"/>
                <a:cs typeface="Calibri" panose="020F0502020204030204"/>
              </a:rPr>
              <a:t>problema</a:t>
            </a:r>
            <a:r>
              <a:rPr lang="en-US" dirty="0">
                <a:latin typeface="Arial"/>
                <a:cs typeface="Calibri" panose="020F0502020204030204"/>
              </a:rPr>
              <a:t> del TP.</a:t>
            </a:r>
          </a:p>
          <a:p>
            <a:pPr marL="457200" indent="-457200">
              <a:buFont typeface="Wingdings" panose="020B0604020202020204" pitchFamily="34" charset="0"/>
              <a:buChar char="ü"/>
            </a:pPr>
            <a:endParaRPr lang="en-US" dirty="0">
              <a:latin typeface="Arial"/>
              <a:cs typeface="Calibri" panose="020F0502020204030204"/>
            </a:endParaRPr>
          </a:p>
          <a:p>
            <a:pPr marL="457200" indent="-457200">
              <a:buFont typeface="Wingdings" panose="020B0604020202020204" pitchFamily="34" charset="0"/>
              <a:buChar char="ü"/>
            </a:pPr>
            <a:r>
              <a:rPr lang="en-US" dirty="0">
                <a:latin typeface="Arial"/>
                <a:cs typeface="Calibri" panose="020F0502020204030204"/>
              </a:rPr>
              <a:t>Más </a:t>
            </a:r>
            <a:r>
              <a:rPr lang="en-US" dirty="0" err="1">
                <a:latin typeface="Arial"/>
                <a:cs typeface="Calibri" panose="020F0502020204030204"/>
              </a:rPr>
              <a:t>mujeres</a:t>
            </a:r>
            <a:r>
              <a:rPr lang="en-US" dirty="0">
                <a:latin typeface="Arial"/>
                <a:cs typeface="Calibri" panose="020F0502020204030204"/>
              </a:rPr>
              <a:t> que hombres </a:t>
            </a:r>
            <a:r>
              <a:rPr lang="en-US" dirty="0" err="1">
                <a:latin typeface="Arial"/>
                <a:cs typeface="Calibri" panose="020F0502020204030204"/>
              </a:rPr>
              <a:t>perciben</a:t>
            </a:r>
            <a:r>
              <a:rPr lang="en-US" dirty="0">
                <a:latin typeface="Arial"/>
                <a:cs typeface="Calibri" panose="020F0502020204030204"/>
              </a:rPr>
              <a:t> </a:t>
            </a:r>
            <a:r>
              <a:rPr lang="en-US" dirty="0" err="1">
                <a:latin typeface="Arial"/>
                <a:cs typeface="Calibri" panose="020F0502020204030204"/>
              </a:rPr>
              <a:t>inseguridad</a:t>
            </a:r>
            <a:r>
              <a:rPr lang="en-US" dirty="0">
                <a:latin typeface="Arial"/>
                <a:cs typeface="Calibri" panose="020F0502020204030204"/>
              </a:rPr>
              <a:t> en el TP.</a:t>
            </a:r>
          </a:p>
          <a:p>
            <a:pPr marL="457200" indent="-457200">
              <a:buFont typeface="Wingdings" panose="020B0604020202020204" pitchFamily="34" charset="0"/>
              <a:buChar char="ü"/>
            </a:pPr>
            <a:endParaRPr lang="en-US" dirty="0">
              <a:latin typeface="Arial"/>
              <a:cs typeface="Calibri" panose="020F0502020204030204"/>
            </a:endParaRPr>
          </a:p>
          <a:p>
            <a:pPr marL="457200" indent="-457200">
              <a:buFont typeface="Wingdings" panose="020B0604020202020204" pitchFamily="34" charset="0"/>
              <a:buChar char="ü"/>
            </a:pPr>
            <a:r>
              <a:rPr lang="en-US" dirty="0">
                <a:latin typeface="Arial"/>
                <a:cs typeface="Calibri" panose="020F0502020204030204"/>
              </a:rPr>
              <a:t>Es </a:t>
            </a:r>
            <a:r>
              <a:rPr lang="en-US" err="1">
                <a:latin typeface="Arial"/>
                <a:cs typeface="Calibri" panose="020F0502020204030204"/>
              </a:rPr>
              <a:t>más</a:t>
            </a:r>
            <a:r>
              <a:rPr lang="en-US" dirty="0">
                <a:latin typeface="Arial"/>
                <a:cs typeface="Calibri" panose="020F0502020204030204"/>
              </a:rPr>
              <a:t> </a:t>
            </a:r>
            <a:r>
              <a:rPr lang="en-US" err="1">
                <a:latin typeface="Arial"/>
                <a:cs typeface="Calibri" panose="020F0502020204030204"/>
              </a:rPr>
              <a:t>insegura</a:t>
            </a:r>
            <a:r>
              <a:rPr lang="en-US" dirty="0">
                <a:latin typeface="Arial"/>
                <a:cs typeface="Calibri" panose="020F0502020204030204"/>
              </a:rPr>
              <a:t> la </a:t>
            </a:r>
            <a:r>
              <a:rPr lang="en-US" err="1">
                <a:latin typeface="Arial"/>
                <a:cs typeface="Calibri" panose="020F0502020204030204"/>
              </a:rPr>
              <a:t>espera</a:t>
            </a:r>
            <a:r>
              <a:rPr lang="en-US" dirty="0">
                <a:latin typeface="Arial"/>
                <a:cs typeface="Calibri" panose="020F0502020204030204"/>
              </a:rPr>
              <a:t> que el </a:t>
            </a:r>
            <a:r>
              <a:rPr lang="en-US" err="1">
                <a:latin typeface="Arial"/>
                <a:cs typeface="Calibri" panose="020F0502020204030204"/>
              </a:rPr>
              <a:t>viaje</a:t>
            </a:r>
            <a:r>
              <a:rPr lang="en-US" dirty="0">
                <a:latin typeface="Arial"/>
                <a:cs typeface="Calibri" panose="020F0502020204030204"/>
              </a:rPr>
              <a:t> dentro del </a:t>
            </a:r>
            <a:r>
              <a:rPr lang="en-US" err="1">
                <a:latin typeface="Arial"/>
                <a:cs typeface="Calibri" panose="020F0502020204030204"/>
              </a:rPr>
              <a:t>vehículo</a:t>
            </a:r>
            <a:r>
              <a:rPr lang="en-US" dirty="0">
                <a:latin typeface="Arial"/>
                <a:cs typeface="Calibri" panose="020F0502020204030204"/>
              </a:rPr>
              <a:t>.</a:t>
            </a:r>
          </a:p>
          <a:p>
            <a:pPr marL="457200" indent="-457200">
              <a:buFont typeface="Wingdings" panose="020B0604020202020204" pitchFamily="34" charset="0"/>
              <a:buChar char="ü"/>
            </a:pPr>
            <a:endParaRPr lang="en-US" dirty="0">
              <a:latin typeface="Arial"/>
              <a:cs typeface="Calibri" panose="020F0502020204030204"/>
            </a:endParaRPr>
          </a:p>
          <a:p>
            <a:pPr marL="457200" indent="-457200">
              <a:buFont typeface="Wingdings" panose="020B0604020202020204" pitchFamily="34" charset="0"/>
              <a:buChar char="ü"/>
            </a:pPr>
            <a:r>
              <a:rPr lang="en-US" dirty="0">
                <a:latin typeface="Arial"/>
                <a:cs typeface="Calibri" panose="020F0502020204030204"/>
              </a:rPr>
              <a:t>La </a:t>
            </a:r>
            <a:r>
              <a:rPr lang="en-US" dirty="0" err="1">
                <a:latin typeface="Arial"/>
                <a:cs typeface="Calibri" panose="020F0502020204030204"/>
              </a:rPr>
              <a:t>seguridad</a:t>
            </a:r>
            <a:r>
              <a:rPr lang="en-US" dirty="0">
                <a:latin typeface="Arial"/>
                <a:cs typeface="Calibri" panose="020F0502020204030204"/>
              </a:rPr>
              <a:t> personal es </a:t>
            </a:r>
            <a:r>
              <a:rPr lang="en-US" dirty="0" err="1">
                <a:latin typeface="Arial"/>
                <a:cs typeface="Calibri" panose="020F0502020204030204"/>
              </a:rPr>
              <a:t>más</a:t>
            </a:r>
            <a:r>
              <a:rPr lang="en-US" dirty="0">
                <a:latin typeface="Arial"/>
                <a:cs typeface="Calibri" panose="020F0502020204030204"/>
              </a:rPr>
              <a:t> </a:t>
            </a:r>
            <a:r>
              <a:rPr lang="en-US" dirty="0" err="1">
                <a:latin typeface="Arial"/>
                <a:cs typeface="Calibri" panose="020F0502020204030204"/>
              </a:rPr>
              <a:t>importante</a:t>
            </a:r>
            <a:r>
              <a:rPr lang="en-US" dirty="0">
                <a:latin typeface="Arial"/>
                <a:cs typeface="Calibri" panose="020F0502020204030204"/>
              </a:rPr>
              <a:t> para las </a:t>
            </a:r>
            <a:r>
              <a:rPr lang="en-US" dirty="0" err="1">
                <a:latin typeface="Arial"/>
                <a:cs typeface="Calibri" panose="020F0502020204030204"/>
              </a:rPr>
              <a:t>mujeres</a:t>
            </a:r>
            <a:r>
              <a:rPr lang="en-US" dirty="0">
                <a:latin typeface="Arial"/>
                <a:cs typeface="Calibri" panose="020F0502020204030204"/>
              </a:rPr>
              <a:t> que para los hombres.</a:t>
            </a:r>
          </a:p>
          <a:p>
            <a:pPr marL="0" indent="0">
              <a:buNone/>
            </a:pPr>
            <a:endParaRPr lang="en-US" dirty="0">
              <a:cs typeface="Calibri" panose="020F0502020204030204"/>
            </a:endParaRPr>
          </a:p>
        </p:txBody>
      </p:sp>
      <p:pic>
        <p:nvPicPr>
          <p:cNvPr id="6" name="Picture 5" descr="A screenshot of a cell phone&#10;&#10;Description automatically generated">
            <a:extLst>
              <a:ext uri="{FF2B5EF4-FFF2-40B4-BE49-F238E27FC236}">
                <a16:creationId xmlns:a16="http://schemas.microsoft.com/office/drawing/2014/main" id="{928E8C54-666F-4F98-8532-7B42BB9DB38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375" y="5115767"/>
            <a:ext cx="2607955" cy="10866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523078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9" name="Picture 3" descr="cintillo3">
            <a:extLst>
              <a:ext uri="{FF2B5EF4-FFF2-40B4-BE49-F238E27FC236}">
                <a16:creationId xmlns:a16="http://schemas.microsoft.com/office/drawing/2014/main" id="{DA03670E-1C95-4711-BD18-DDD3476BC38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360742"/>
            <a:ext cx="9144000" cy="3527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itle 7">
            <a:extLst>
              <a:ext uri="{FF2B5EF4-FFF2-40B4-BE49-F238E27FC236}">
                <a16:creationId xmlns:a16="http://schemas.microsoft.com/office/drawing/2014/main" id="{AA67CF65-B23C-4B91-AA75-0FA011FAFD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839579"/>
            <a:ext cx="2811493" cy="4675487"/>
          </a:xfrm>
        </p:spPr>
        <p:txBody>
          <a:bodyPr>
            <a:normAutofit fontScale="90000"/>
          </a:bodyPr>
          <a:lstStyle/>
          <a:p>
            <a:r>
              <a:rPr lang="es-CR" sz="3200" b="1" dirty="0">
                <a:cs typeface="Calibri Light"/>
              </a:rPr>
              <a:t>Encuesta con enfoque de género</a:t>
            </a:r>
            <a:br>
              <a:rPr lang="es-CR" sz="3200" b="1" dirty="0">
                <a:cs typeface="Calibri Light"/>
              </a:rPr>
            </a:br>
            <a:r>
              <a:rPr lang="es-CR" sz="3200" b="1" dirty="0">
                <a:cs typeface="Calibri Light"/>
              </a:rPr>
              <a:t>+</a:t>
            </a:r>
            <a:br>
              <a:rPr lang="es-CR" sz="3200" b="1" dirty="0">
                <a:cs typeface="Calibri Light"/>
              </a:rPr>
            </a:br>
            <a:r>
              <a:rPr lang="es-CR" sz="3200" b="1" dirty="0">
                <a:cs typeface="Calibri Light"/>
              </a:rPr>
              <a:t>Análisis de Género del sector transporte en Costa Rica</a:t>
            </a:r>
            <a:br>
              <a:rPr lang="es-CR" b="1" dirty="0">
                <a:cs typeface="Calibri Light"/>
              </a:rPr>
            </a:br>
            <a:br>
              <a:rPr lang="es-CR" b="1" dirty="0">
                <a:cs typeface="Calibri Light"/>
              </a:rPr>
            </a:br>
            <a:r>
              <a:rPr lang="es-CR" sz="3200" b="1" dirty="0">
                <a:cs typeface="Calibri Light"/>
              </a:rPr>
              <a:t>Mi Transporte</a:t>
            </a:r>
            <a:br>
              <a:rPr lang="es-CR" sz="3200" b="1" dirty="0">
                <a:cs typeface="Calibri Light"/>
              </a:rPr>
            </a:br>
            <a:endParaRPr lang="es-CR" b="1" dirty="0">
              <a:cs typeface="Calibri Light" panose="020F0302020204030204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1D83FF-A958-4059-951C-6507D12E1B7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52386" y="1653096"/>
            <a:ext cx="4335493" cy="4538244"/>
          </a:xfrm>
        </p:spPr>
        <p:txBody>
          <a:bodyPr vert="horz" lIns="91440" tIns="45720" rIns="91440" bIns="45720" rtlCol="0" anchor="t"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 err="1">
                <a:latin typeface="Arial"/>
                <a:cs typeface="Calibri" panose="020F0502020204030204"/>
              </a:rPr>
              <a:t>Mayores</a:t>
            </a:r>
            <a:r>
              <a:rPr lang="en-US" dirty="0">
                <a:latin typeface="Arial"/>
                <a:cs typeface="Calibri" panose="020F0502020204030204"/>
              </a:rPr>
              <a:t> </a:t>
            </a:r>
            <a:r>
              <a:rPr lang="en-US" dirty="0" err="1">
                <a:latin typeface="Arial"/>
                <a:cs typeface="Calibri" panose="020F0502020204030204"/>
              </a:rPr>
              <a:t>riesgos</a:t>
            </a:r>
            <a:r>
              <a:rPr lang="en-US" dirty="0">
                <a:latin typeface="Arial"/>
                <a:cs typeface="Calibri" panose="020F0502020204030204"/>
              </a:rPr>
              <a:t> </a:t>
            </a:r>
            <a:r>
              <a:rPr lang="en-US" dirty="0" err="1">
                <a:latin typeface="Arial"/>
                <a:cs typeface="Calibri" panose="020F0502020204030204"/>
              </a:rPr>
              <a:t>identificados</a:t>
            </a:r>
            <a:r>
              <a:rPr lang="en-US" dirty="0">
                <a:latin typeface="Arial"/>
                <a:cs typeface="Calibri" panose="020F0502020204030204"/>
              </a:rPr>
              <a:t> por las </a:t>
            </a:r>
            <a:r>
              <a:rPr lang="en-US" dirty="0" err="1">
                <a:latin typeface="Arial"/>
                <a:cs typeface="Calibri" panose="020F0502020204030204"/>
              </a:rPr>
              <a:t>mujeres</a:t>
            </a:r>
            <a:r>
              <a:rPr lang="en-US" dirty="0">
                <a:latin typeface="Arial"/>
                <a:cs typeface="Calibri" panose="020F0502020204030204"/>
              </a:rPr>
              <a:t>:</a:t>
            </a:r>
          </a:p>
          <a:p>
            <a:pPr marL="0" indent="0">
              <a:buNone/>
            </a:pPr>
            <a:endParaRPr lang="en-US" dirty="0">
              <a:latin typeface="Arial"/>
              <a:cs typeface="Calibri" panose="020F0502020204030204"/>
            </a:endParaRPr>
          </a:p>
          <a:p>
            <a:pPr marL="0" indent="0">
              <a:buNone/>
            </a:pPr>
            <a:r>
              <a:rPr lang="en-US" dirty="0">
                <a:latin typeface="Arial"/>
                <a:cs typeface="Calibri" panose="020F0502020204030204"/>
              </a:rPr>
              <a:t>- </a:t>
            </a:r>
            <a:r>
              <a:rPr lang="en-US" b="1" dirty="0" err="1">
                <a:latin typeface="Arial"/>
                <a:cs typeface="Calibri" panose="020F0502020204030204"/>
              </a:rPr>
              <a:t>Robos</a:t>
            </a:r>
            <a:r>
              <a:rPr lang="en-US" dirty="0">
                <a:latin typeface="Arial"/>
                <a:cs typeface="Calibri" panose="020F0502020204030204"/>
              </a:rPr>
              <a:t> (73,4%)</a:t>
            </a:r>
          </a:p>
          <a:p>
            <a:pPr marL="0" indent="0">
              <a:buNone/>
            </a:pPr>
            <a:endParaRPr lang="en-US" dirty="0">
              <a:latin typeface="Arial"/>
              <a:cs typeface="Calibri" panose="020F0502020204030204"/>
            </a:endParaRPr>
          </a:p>
          <a:p>
            <a:pPr marL="0" indent="0">
              <a:buNone/>
            </a:pPr>
            <a:r>
              <a:rPr lang="en-US" dirty="0">
                <a:latin typeface="Arial"/>
                <a:cs typeface="Calibri" panose="020F0502020204030204"/>
              </a:rPr>
              <a:t>- </a:t>
            </a:r>
            <a:r>
              <a:rPr lang="en-US" b="1" dirty="0">
                <a:latin typeface="Arial"/>
                <a:cs typeface="Calibri" panose="020F0502020204030204"/>
              </a:rPr>
              <a:t>Accidentes de </a:t>
            </a:r>
            <a:r>
              <a:rPr lang="en-US" b="1" dirty="0" err="1">
                <a:latin typeface="Arial"/>
                <a:cs typeface="Calibri" panose="020F0502020204030204"/>
              </a:rPr>
              <a:t>tránsito</a:t>
            </a:r>
            <a:r>
              <a:rPr lang="en-US" dirty="0">
                <a:latin typeface="Arial"/>
                <a:cs typeface="Calibri" panose="020F0502020204030204"/>
              </a:rPr>
              <a:t> (54,4%)</a:t>
            </a:r>
          </a:p>
          <a:p>
            <a:pPr marL="0" indent="0">
              <a:buNone/>
            </a:pPr>
            <a:endParaRPr lang="en-US" dirty="0">
              <a:latin typeface="Arial"/>
              <a:cs typeface="Calibri" panose="020F0502020204030204"/>
            </a:endParaRPr>
          </a:p>
          <a:p>
            <a:pPr marL="0" indent="0">
              <a:buNone/>
            </a:pPr>
            <a:r>
              <a:rPr lang="en-US" dirty="0">
                <a:latin typeface="Arial"/>
                <a:cs typeface="Calibri" panose="020F0502020204030204"/>
              </a:rPr>
              <a:t>-</a:t>
            </a:r>
            <a:r>
              <a:rPr lang="en-US" b="1" dirty="0">
                <a:latin typeface="Arial"/>
                <a:cs typeface="Calibri" panose="020F0502020204030204"/>
              </a:rPr>
              <a:t> </a:t>
            </a:r>
            <a:r>
              <a:rPr lang="en-US" b="1" dirty="0" err="1">
                <a:latin typeface="Arial"/>
                <a:cs typeface="Calibri" panose="020F0502020204030204"/>
              </a:rPr>
              <a:t>Acoso</a:t>
            </a:r>
            <a:r>
              <a:rPr lang="en-US" b="1" dirty="0">
                <a:latin typeface="Arial"/>
                <a:cs typeface="Calibri" panose="020F0502020204030204"/>
              </a:rPr>
              <a:t> Sexual</a:t>
            </a:r>
            <a:r>
              <a:rPr lang="en-US" dirty="0">
                <a:latin typeface="Arial"/>
                <a:cs typeface="Calibri" panose="020F0502020204030204"/>
              </a:rPr>
              <a:t> (54,1% vs. 33,3% en el </a:t>
            </a:r>
            <a:r>
              <a:rPr lang="en-US" dirty="0" err="1">
                <a:latin typeface="Arial"/>
                <a:cs typeface="Calibri" panose="020F0502020204030204"/>
              </a:rPr>
              <a:t>caso</a:t>
            </a:r>
            <a:r>
              <a:rPr lang="en-US" dirty="0">
                <a:latin typeface="Arial"/>
                <a:cs typeface="Calibri" panose="020F0502020204030204"/>
              </a:rPr>
              <a:t> de los hombres).</a:t>
            </a:r>
          </a:p>
          <a:p>
            <a:pPr marL="0" indent="0">
              <a:buNone/>
            </a:pPr>
            <a:endParaRPr lang="en-US" dirty="0">
              <a:cs typeface="Calibri" panose="020F0502020204030204"/>
            </a:endParaRPr>
          </a:p>
          <a:p>
            <a:pPr marL="0" indent="0">
              <a:buNone/>
            </a:pPr>
            <a:endParaRPr lang="en-US" dirty="0">
              <a:cs typeface="Calibri" panose="020F0502020204030204"/>
            </a:endParaRPr>
          </a:p>
          <a:p>
            <a:pPr marL="0" indent="0">
              <a:buNone/>
            </a:pPr>
            <a:endParaRPr lang="en-US" dirty="0">
              <a:cs typeface="Calibri" panose="020F0502020204030204"/>
            </a:endParaRPr>
          </a:p>
        </p:txBody>
      </p:sp>
      <p:pic>
        <p:nvPicPr>
          <p:cNvPr id="6" name="Picture 5" descr="A screenshot of a cell phone&#10;&#10;Description automatically generated">
            <a:extLst>
              <a:ext uri="{FF2B5EF4-FFF2-40B4-BE49-F238E27FC236}">
                <a16:creationId xmlns:a16="http://schemas.microsoft.com/office/drawing/2014/main" id="{928E8C54-666F-4F98-8532-7B42BB9DB38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375" y="5115767"/>
            <a:ext cx="2607955" cy="10866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577404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9" name="Picture 3" descr="cintillo3">
            <a:extLst>
              <a:ext uri="{FF2B5EF4-FFF2-40B4-BE49-F238E27FC236}">
                <a16:creationId xmlns:a16="http://schemas.microsoft.com/office/drawing/2014/main" id="{DA03670E-1C95-4711-BD18-DDD3476BC38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360742"/>
            <a:ext cx="9144000" cy="3527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Content Placeholder 11" descr="Graphical user interface, text, application, email&#10;&#10;Description automatically generated">
            <a:extLst>
              <a:ext uri="{FF2B5EF4-FFF2-40B4-BE49-F238E27FC236}">
                <a16:creationId xmlns:a16="http://schemas.microsoft.com/office/drawing/2014/main" id="{C6FD2017-45CA-441E-8920-82C548F9E1E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9836" y="1126436"/>
            <a:ext cx="8664327" cy="4900050"/>
          </a:xfrm>
        </p:spPr>
      </p:pic>
    </p:spTree>
    <p:extLst>
      <p:ext uri="{BB962C8B-B14F-4D97-AF65-F5344CB8AC3E}">
        <p14:creationId xmlns:p14="http://schemas.microsoft.com/office/powerpoint/2010/main" val="25687472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9" name="Picture 3" descr="cintillo3">
            <a:extLst>
              <a:ext uri="{FF2B5EF4-FFF2-40B4-BE49-F238E27FC236}">
                <a16:creationId xmlns:a16="http://schemas.microsoft.com/office/drawing/2014/main" id="{DA03670E-1C95-4711-BD18-DDD3476BC38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360742"/>
            <a:ext cx="9144000" cy="3527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11" descr="A group of people riding on the back of a bus&#10;&#10;Description generated with high confidence">
            <a:extLst>
              <a:ext uri="{FF2B5EF4-FFF2-40B4-BE49-F238E27FC236}">
                <a16:creationId xmlns:a16="http://schemas.microsoft.com/office/drawing/2014/main" id="{15A0EEAB-73C1-49C3-873C-98113A6D7F9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4294426" y="1877129"/>
            <a:ext cx="4695825" cy="4219575"/>
          </a:xfrm>
        </p:spPr>
      </p:pic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0AAABC00-28CE-457B-A234-61F7D7D6CCA9}"/>
              </a:ext>
            </a:extLst>
          </p:cNvPr>
          <p:cNvSpPr txBox="1">
            <a:spLocks/>
          </p:cNvSpPr>
          <p:nvPr/>
        </p:nvSpPr>
        <p:spPr>
          <a:xfrm>
            <a:off x="488728" y="1826444"/>
            <a:ext cx="3602728" cy="378883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s-CR" sz="1700" dirty="0">
              <a:solidFill>
                <a:srgbClr val="000000"/>
              </a:solidFill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es-CL" sz="1700" dirty="0">
                <a:solidFill>
                  <a:srgbClr val="000000"/>
                </a:solidFill>
              </a:rPr>
              <a:t>Así entonces, incentivar el uso del transporte público como una alternativa para bajar las emisiones de CO</a:t>
            </a:r>
            <a:r>
              <a:rPr lang="es-CL" sz="1700" baseline="-25000" dirty="0">
                <a:solidFill>
                  <a:srgbClr val="000000"/>
                </a:solidFill>
              </a:rPr>
              <a:t>2</a:t>
            </a:r>
            <a:r>
              <a:rPr lang="es-CL" sz="1700" dirty="0">
                <a:solidFill>
                  <a:srgbClr val="000000"/>
                </a:solidFill>
              </a:rPr>
              <a:t> pasa necesariamente por hacer análisis de género sensitivos, de manera que, junto al incentivo de uso, se den las condiciones idóneas para que todas las personas - en especial las mujeres que se ven más afectadas - puedan viajar seguras y en condiciones de igualdad. </a:t>
            </a:r>
            <a:endParaRPr lang="es-CR" sz="1700" dirty="0">
              <a:solidFill>
                <a:srgbClr val="000000"/>
              </a:solidFill>
              <a:cs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17093341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9" name="Picture 3" descr="cintillo3">
            <a:extLst>
              <a:ext uri="{FF2B5EF4-FFF2-40B4-BE49-F238E27FC236}">
                <a16:creationId xmlns:a16="http://schemas.microsoft.com/office/drawing/2014/main" id="{DA03670E-1C95-4711-BD18-DDD3476BC38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360742"/>
            <a:ext cx="9144000" cy="3527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4" descr="A picture containing person, road, woman, man&#10;&#10;Description generated with very high confidence">
            <a:extLst>
              <a:ext uri="{FF2B5EF4-FFF2-40B4-BE49-F238E27FC236}">
                <a16:creationId xmlns:a16="http://schemas.microsoft.com/office/drawing/2014/main" id="{2784C5DF-4DF9-440A-AE91-FB1FC87FFAA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4762230" y="1857899"/>
            <a:ext cx="4105275" cy="4200525"/>
          </a:xfr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2B88A471-684F-456B-949F-249AB0A4BC97}"/>
              </a:ext>
            </a:extLst>
          </p:cNvPr>
          <p:cNvSpPr/>
          <p:nvPr/>
        </p:nvSpPr>
        <p:spPr>
          <a:xfrm>
            <a:off x="687702" y="2189838"/>
            <a:ext cx="3884298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R" dirty="0"/>
              <a:t>Toda persona, sin distinción, tiene derecho a disfrutar de todos los derechos humanos, incluidos el derecho a la igualdad de trato ante la ley y el derecho a ser protegido contra la discriminación por diversos motivos.</a:t>
            </a:r>
          </a:p>
        </p:txBody>
      </p:sp>
      <p:sp>
        <p:nvSpPr>
          <p:cNvPr id="9" name="Rectangle 3">
            <a:extLst>
              <a:ext uri="{FF2B5EF4-FFF2-40B4-BE49-F238E27FC236}">
                <a16:creationId xmlns:a16="http://schemas.microsoft.com/office/drawing/2014/main" id="{4AEFD579-DDF6-4D34-A455-123E07A3B8D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0333" y="798245"/>
            <a:ext cx="7853437" cy="133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32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>
              <a:defRPr sz="28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eaLnBrk="0" hangingPunct="0"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eaLnBrk="0" hangingPunct="0"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eaLnBrk="0" hangingPunct="0"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eaLnBrk="0" hangingPunct="0"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eaLnBrk="1" hangingPunct="1">
              <a:lnSpc>
                <a:spcPct val="80000"/>
              </a:lnSpc>
              <a:defRPr/>
            </a:pPr>
            <a:r>
              <a:rPr lang="en-US" altLang="es-CR" sz="4000" b="1" dirty="0" err="1">
                <a:solidFill>
                  <a:schemeClr val="accent1">
                    <a:lumMod val="50000"/>
                  </a:schemeClr>
                </a:solidFill>
                <a:latin typeface="Calibri" pitchFamily="34" charset="0"/>
              </a:rPr>
              <a:t>Igualdad</a:t>
            </a:r>
            <a:endParaRPr lang="en-US" altLang="es-CR" sz="4000" b="1" dirty="0">
              <a:solidFill>
                <a:schemeClr val="accent1">
                  <a:lumMod val="50000"/>
                </a:schemeClr>
              </a:solidFill>
              <a:latin typeface="Calibri" pitchFamily="34" charset="0"/>
            </a:endParaRPr>
          </a:p>
          <a:p>
            <a:pPr marL="342900" indent="-342900" algn="ctr" eaLnBrk="1" hangingPunct="1">
              <a:lnSpc>
                <a:spcPct val="80000"/>
              </a:lnSpc>
              <a:defRPr/>
            </a:pPr>
            <a:endParaRPr lang="en-US" altLang="es-CR" sz="4000" b="1" dirty="0">
              <a:solidFill>
                <a:schemeClr val="accent1">
                  <a:lumMod val="50000"/>
                </a:schemeClr>
              </a:solidFill>
              <a:latin typeface="Calibri" pitchFamily="34" charset="0"/>
            </a:endParaRPr>
          </a:p>
          <a:p>
            <a:pPr marL="342900" indent="-342900" algn="ctr" eaLnBrk="1" hangingPunct="1">
              <a:lnSpc>
                <a:spcPct val="80000"/>
              </a:lnSpc>
              <a:defRPr/>
            </a:pPr>
            <a:endParaRPr lang="en-US" altLang="es-CR" sz="4000" b="1" dirty="0">
              <a:solidFill>
                <a:schemeClr val="accent1">
                  <a:lumMod val="50000"/>
                </a:schemeClr>
              </a:solidFill>
              <a:latin typeface="Calibri" pitchFamily="34" charset="0"/>
            </a:endParaRPr>
          </a:p>
          <a:p>
            <a:pPr marL="342900" indent="-342900" algn="ctr" eaLnBrk="1" hangingPunct="1">
              <a:lnSpc>
                <a:spcPct val="80000"/>
              </a:lnSpc>
              <a:defRPr/>
            </a:pPr>
            <a:endParaRPr lang="en-US" altLang="es-CR" sz="4000" b="1" dirty="0">
              <a:solidFill>
                <a:schemeClr val="accent1">
                  <a:lumMod val="50000"/>
                </a:schemeClr>
              </a:solidFill>
              <a:latin typeface="Calibri" pitchFamily="34" charset="0"/>
            </a:endParaRPr>
          </a:p>
          <a:p>
            <a:pPr marL="342900" indent="-342900" algn="ctr" eaLnBrk="1" hangingPunct="1">
              <a:lnSpc>
                <a:spcPct val="80000"/>
              </a:lnSpc>
              <a:defRPr/>
            </a:pPr>
            <a:endParaRPr lang="en-US" altLang="es-CR" sz="4000" b="1" dirty="0">
              <a:solidFill>
                <a:schemeClr val="accent1">
                  <a:lumMod val="50000"/>
                </a:schemeClr>
              </a:solidFill>
              <a:latin typeface="Calibri" pitchFamily="34" charset="0"/>
            </a:endParaRPr>
          </a:p>
          <a:p>
            <a:pPr marL="342900" indent="-342900" algn="ctr" eaLnBrk="1" hangingPunct="1">
              <a:lnSpc>
                <a:spcPct val="80000"/>
              </a:lnSpc>
              <a:defRPr/>
            </a:pPr>
            <a:endParaRPr lang="en-US" altLang="es-CR" sz="4000" b="1" dirty="0">
              <a:solidFill>
                <a:schemeClr val="accent1">
                  <a:lumMod val="50000"/>
                </a:schemeClr>
              </a:solidFill>
              <a:latin typeface="Calibri" pitchFamily="34" charset="0"/>
            </a:endParaRPr>
          </a:p>
          <a:p>
            <a:pPr marL="342900" indent="-342900" algn="ctr" eaLnBrk="1" hangingPunct="1">
              <a:lnSpc>
                <a:spcPct val="80000"/>
              </a:lnSpc>
              <a:defRPr/>
            </a:pPr>
            <a:endParaRPr lang="en-US" altLang="es-CR" sz="4000" b="1" dirty="0">
              <a:solidFill>
                <a:schemeClr val="accent1">
                  <a:lumMod val="50000"/>
                </a:schemeClr>
              </a:solidFill>
              <a:latin typeface="Calibri" pitchFamily="34" charset="0"/>
            </a:endParaRPr>
          </a:p>
          <a:p>
            <a:pPr marL="342900" indent="-342900" algn="ctr" eaLnBrk="1" hangingPunct="1">
              <a:lnSpc>
                <a:spcPct val="80000"/>
              </a:lnSpc>
              <a:defRPr/>
            </a:pPr>
            <a:endParaRPr lang="en-US" altLang="es-CR" sz="4000" b="1" dirty="0">
              <a:solidFill>
                <a:schemeClr val="accent1">
                  <a:lumMod val="50000"/>
                </a:schemeClr>
              </a:solidFill>
              <a:latin typeface="Calibri" pitchFamily="34" charset="0"/>
            </a:endParaRPr>
          </a:p>
          <a:p>
            <a:pPr marL="342900" indent="-342900" algn="ctr" eaLnBrk="1" hangingPunct="1">
              <a:lnSpc>
                <a:spcPct val="80000"/>
              </a:lnSpc>
              <a:defRPr/>
            </a:pPr>
            <a:endParaRPr lang="en-US" altLang="es-CR" sz="4000" b="1" dirty="0">
              <a:solidFill>
                <a:schemeClr val="accent1">
                  <a:lumMod val="50000"/>
                </a:schemeClr>
              </a:solidFill>
              <a:latin typeface="Calibri" pitchFamily="34" charset="0"/>
            </a:endParaRPr>
          </a:p>
          <a:p>
            <a:pPr marL="342900" indent="-342900" algn="just" eaLnBrk="1" hangingPunct="1">
              <a:lnSpc>
                <a:spcPct val="80000"/>
              </a:lnSpc>
              <a:spcBef>
                <a:spcPct val="20000"/>
              </a:spcBef>
              <a:defRPr/>
            </a:pPr>
            <a:r>
              <a:rPr lang="en-US" altLang="es-CR" b="1" dirty="0">
                <a:latin typeface="Calibri" pitchFamily="34" charset="0"/>
              </a:rPr>
              <a:t>    </a:t>
            </a:r>
            <a:endParaRPr lang="en-US" altLang="es-CR" dirty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270338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9" name="Picture 3" descr="cintillo3">
            <a:extLst>
              <a:ext uri="{FF2B5EF4-FFF2-40B4-BE49-F238E27FC236}">
                <a16:creationId xmlns:a16="http://schemas.microsoft.com/office/drawing/2014/main" id="{DA03670E-1C95-4711-BD18-DDD3476BC38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360742"/>
            <a:ext cx="9144000" cy="3527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Elementos multimedia en línea 4" title="Machismo no es equiparable a feminismo">
            <a:hlinkClick r:id="" action="ppaction://media"/>
            <a:extLst>
              <a:ext uri="{FF2B5EF4-FFF2-40B4-BE49-F238E27FC236}">
                <a16:creationId xmlns:a16="http://schemas.microsoft.com/office/drawing/2014/main" id="{07317A81-F653-44C7-ABF9-19378CD53123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4"/>
          <a:stretch>
            <a:fillRect/>
          </a:stretch>
        </p:blipFill>
        <p:spPr>
          <a:xfrm>
            <a:off x="4661" y="857250"/>
            <a:ext cx="9139339" cy="51408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151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9" name="Picture 3" descr="cintillo3">
            <a:extLst>
              <a:ext uri="{FF2B5EF4-FFF2-40B4-BE49-F238E27FC236}">
                <a16:creationId xmlns:a16="http://schemas.microsoft.com/office/drawing/2014/main" id="{DA03670E-1C95-4711-BD18-DDD3476BC38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360742"/>
            <a:ext cx="9144000" cy="3527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Subtitle 2">
            <a:extLst>
              <a:ext uri="{FF2B5EF4-FFF2-40B4-BE49-F238E27FC236}">
                <a16:creationId xmlns:a16="http://schemas.microsoft.com/office/drawing/2014/main" id="{4CACD8B6-59A3-44B2-B7FF-F6C4267EC39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s-CR" altLang="es-ES" sz="3600" b="1" dirty="0">
                <a:solidFill>
                  <a:srgbClr val="0070C0"/>
                </a:solidFill>
                <a:latin typeface="Berlin Sans FB Demi" panose="020E0802020502020306" pitchFamily="34" charset="0"/>
              </a:rPr>
              <a:t>Actividad: Sopa de letras Palabras que aprendimos hoy</a:t>
            </a:r>
            <a:endParaRPr lang="es-ES" altLang="es-ES" sz="3600" b="1" dirty="0">
              <a:solidFill>
                <a:srgbClr val="0070C0"/>
              </a:solidFill>
              <a:latin typeface="Berlin Sans FB Demi" panose="020E0802020502020306" pitchFamily="34" charset="0"/>
            </a:endParaRPr>
          </a:p>
          <a:p>
            <a:endParaRPr lang="es-CR" dirty="0"/>
          </a:p>
        </p:txBody>
      </p:sp>
    </p:spTree>
    <p:extLst>
      <p:ext uri="{BB962C8B-B14F-4D97-AF65-F5344CB8AC3E}">
        <p14:creationId xmlns:p14="http://schemas.microsoft.com/office/powerpoint/2010/main" val="19658709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9" name="Picture 3" descr="cintillo3">
            <a:extLst>
              <a:ext uri="{FF2B5EF4-FFF2-40B4-BE49-F238E27FC236}">
                <a16:creationId xmlns:a16="http://schemas.microsoft.com/office/drawing/2014/main" id="{DA03670E-1C95-4711-BD18-DDD3476BC38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360742"/>
            <a:ext cx="9144000" cy="3527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Subtitle 2">
            <a:extLst>
              <a:ext uri="{FF2B5EF4-FFF2-40B4-BE49-F238E27FC236}">
                <a16:creationId xmlns:a16="http://schemas.microsoft.com/office/drawing/2014/main" id="{4CACD8B6-59A3-44B2-B7FF-F6C4267EC39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s-CR" altLang="es-ES" sz="3600" b="1" dirty="0">
                <a:solidFill>
                  <a:srgbClr val="0070C0"/>
                </a:solidFill>
                <a:latin typeface="Berlin Sans FB Demi" panose="020E0802020502020306" pitchFamily="34" charset="0"/>
              </a:rPr>
              <a:t>Actividad: </a:t>
            </a:r>
            <a:br>
              <a:rPr lang="es-CR" altLang="es-ES" sz="3600" b="1" dirty="0">
                <a:solidFill>
                  <a:srgbClr val="0070C0"/>
                </a:solidFill>
                <a:latin typeface="Berlin Sans FB Demi" panose="020E0802020502020306" pitchFamily="34" charset="0"/>
              </a:rPr>
            </a:br>
            <a:r>
              <a:rPr lang="es-CR" altLang="es-ES" sz="3600" b="1" dirty="0">
                <a:solidFill>
                  <a:srgbClr val="0070C0"/>
                </a:solidFill>
                <a:latin typeface="Berlin Sans FB Demi" panose="020E0802020502020306" pitchFamily="34" charset="0"/>
              </a:rPr>
              <a:t>¿A quién le toca hacer qué?</a:t>
            </a:r>
            <a:endParaRPr lang="es-ES" altLang="es-ES" sz="3600" b="1" dirty="0">
              <a:solidFill>
                <a:srgbClr val="0070C0"/>
              </a:solidFill>
              <a:latin typeface="Berlin Sans FB Demi" panose="020E0802020502020306" pitchFamily="34" charset="0"/>
            </a:endParaRPr>
          </a:p>
          <a:p>
            <a:endParaRPr lang="es-CR" dirty="0"/>
          </a:p>
        </p:txBody>
      </p:sp>
    </p:spTree>
    <p:extLst>
      <p:ext uri="{BB962C8B-B14F-4D97-AF65-F5344CB8AC3E}">
        <p14:creationId xmlns:p14="http://schemas.microsoft.com/office/powerpoint/2010/main" val="6536958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9" name="Picture 3" descr="cintillo3">
            <a:extLst>
              <a:ext uri="{FF2B5EF4-FFF2-40B4-BE49-F238E27FC236}">
                <a16:creationId xmlns:a16="http://schemas.microsoft.com/office/drawing/2014/main" id="{DA03670E-1C95-4711-BD18-DDD3476BC38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360742"/>
            <a:ext cx="9144000" cy="3527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Online Media 4" title="Derechos Humanos de las mujeres">
            <a:hlinkClick r:id="" action="ppaction://media"/>
            <a:extLst>
              <a:ext uri="{FF2B5EF4-FFF2-40B4-BE49-F238E27FC236}">
                <a16:creationId xmlns:a16="http://schemas.microsoft.com/office/drawing/2014/main" id="{0F2D8359-4A22-4F2B-9C43-7E78E4FB5130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4"/>
          <a:stretch>
            <a:fillRect/>
          </a:stretch>
        </p:blipFill>
        <p:spPr>
          <a:xfrm>
            <a:off x="0" y="85725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06939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9" name="Picture 3" descr="cintillo3">
            <a:extLst>
              <a:ext uri="{FF2B5EF4-FFF2-40B4-BE49-F238E27FC236}">
                <a16:creationId xmlns:a16="http://schemas.microsoft.com/office/drawing/2014/main" id="{DA03670E-1C95-4711-BD18-DDD3476BC38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360742"/>
            <a:ext cx="9144000" cy="3527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6" name="Content Placeholder 5">
            <a:extLst>
              <a:ext uri="{FF2B5EF4-FFF2-40B4-BE49-F238E27FC236}">
                <a16:creationId xmlns:a16="http://schemas.microsoft.com/office/drawing/2014/main" id="{4CACA077-78A1-4898-848E-18EFE1A2F32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47857183"/>
              </p:ext>
            </p:extLst>
          </p:nvPr>
        </p:nvGraphicFramePr>
        <p:xfrm>
          <a:off x="-344557" y="278296"/>
          <a:ext cx="7646506" cy="58442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7" name="Rectangle 6">
            <a:extLst>
              <a:ext uri="{FF2B5EF4-FFF2-40B4-BE49-F238E27FC236}">
                <a16:creationId xmlns:a16="http://schemas.microsoft.com/office/drawing/2014/main" id="{DD1EF4E0-8DBB-401E-A652-196B0E42F3AB}"/>
              </a:ext>
            </a:extLst>
          </p:cNvPr>
          <p:cNvSpPr/>
          <p:nvPr/>
        </p:nvSpPr>
        <p:spPr>
          <a:xfrm>
            <a:off x="6842353" y="4884748"/>
            <a:ext cx="1015358" cy="16158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R" sz="1100" dirty="0"/>
              <a:t>La </a:t>
            </a:r>
            <a:r>
              <a:rPr kumimoji="1" lang="en-GB" sz="1100" kern="0" dirty="0" err="1"/>
              <a:t>asignación</a:t>
            </a:r>
            <a:r>
              <a:rPr kumimoji="1" lang="en-GB" sz="1100" kern="0" dirty="0"/>
              <a:t> social y cultural de </a:t>
            </a:r>
            <a:r>
              <a:rPr kumimoji="1" lang="en-GB" sz="1100" kern="0" dirty="0" err="1"/>
              <a:t>trabajos</a:t>
            </a:r>
            <a:r>
              <a:rPr kumimoji="1" lang="en-GB" sz="1100" kern="0" dirty="0"/>
              <a:t> que se </a:t>
            </a:r>
            <a:r>
              <a:rPr kumimoji="1" lang="en-GB" sz="1100" kern="0" dirty="0" err="1"/>
              <a:t>espera</a:t>
            </a:r>
            <a:r>
              <a:rPr kumimoji="1" lang="en-GB" sz="1100" kern="0" dirty="0"/>
              <a:t> que </a:t>
            </a:r>
            <a:r>
              <a:rPr kumimoji="1" lang="en-GB" sz="1100" kern="0" dirty="0" err="1"/>
              <a:t>desempeñen</a:t>
            </a:r>
            <a:r>
              <a:rPr kumimoji="1" lang="en-GB" sz="1100" kern="0" dirty="0"/>
              <a:t> </a:t>
            </a:r>
            <a:r>
              <a:rPr kumimoji="1" lang="en-GB" sz="1100" kern="0" dirty="0" err="1"/>
              <a:t>mujeres</a:t>
            </a:r>
            <a:r>
              <a:rPr kumimoji="1" lang="en-GB" sz="1100" kern="0" dirty="0"/>
              <a:t> y hombres </a:t>
            </a:r>
            <a:r>
              <a:rPr kumimoji="1" lang="en-GB" sz="1100" kern="0" dirty="0" err="1"/>
              <a:t>en</a:t>
            </a:r>
            <a:r>
              <a:rPr kumimoji="1" lang="en-GB" sz="1100" kern="0" dirty="0"/>
              <a:t> la </a:t>
            </a:r>
            <a:r>
              <a:rPr kumimoji="1" lang="en-GB" sz="1100" kern="0" dirty="0" err="1"/>
              <a:t>sociedad</a:t>
            </a:r>
            <a:r>
              <a:rPr kumimoji="1" lang="en-GB" sz="1100" kern="0" dirty="0"/>
              <a:t>. </a:t>
            </a:r>
            <a:endParaRPr lang="es-CR" sz="1100" dirty="0"/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3B717F57-CA9E-420A-8C63-5E10FDFBD8D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65510" y="1904554"/>
            <a:ext cx="1608304" cy="11258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>
            <a:extLst>
              <a:ext uri="{FF2B5EF4-FFF2-40B4-BE49-F238E27FC236}">
                <a16:creationId xmlns:a16="http://schemas.microsoft.com/office/drawing/2014/main" id="{7B4D759B-6B15-40A5-8017-F3B52283969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58802" y="3477947"/>
            <a:ext cx="1838325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>
            <a:extLst>
              <a:ext uri="{FF2B5EF4-FFF2-40B4-BE49-F238E27FC236}">
                <a16:creationId xmlns:a16="http://schemas.microsoft.com/office/drawing/2014/main" id="{91C578E2-EC46-446D-A84B-EE981C0487F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53983" y="5104815"/>
            <a:ext cx="1286289" cy="8668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E99A5F8E-EA24-4E67-BFBC-8BC91573DB44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3571875" y="301066"/>
            <a:ext cx="1000125" cy="1143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16272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9" name="Picture 3" descr="cintillo3">
            <a:extLst>
              <a:ext uri="{FF2B5EF4-FFF2-40B4-BE49-F238E27FC236}">
                <a16:creationId xmlns:a16="http://schemas.microsoft.com/office/drawing/2014/main" id="{DA03670E-1C95-4711-BD18-DDD3476BC38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360742"/>
            <a:ext cx="9144000" cy="3527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 descr="Discriminación en el mundo | Vanguardia.com">
            <a:extLst>
              <a:ext uri="{FF2B5EF4-FFF2-40B4-BE49-F238E27FC236}">
                <a16:creationId xmlns:a16="http://schemas.microsoft.com/office/drawing/2014/main" id="{6ABCC49E-3CDF-4FFC-A3D0-6456FB1264F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6948" y="1897881"/>
            <a:ext cx="5870531" cy="39065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itle 7">
            <a:extLst>
              <a:ext uri="{FF2B5EF4-FFF2-40B4-BE49-F238E27FC236}">
                <a16:creationId xmlns:a16="http://schemas.microsoft.com/office/drawing/2014/main" id="{E783EEFD-F281-442D-8983-ED4D8187E9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CR" sz="3200" b="1" dirty="0"/>
              <a:t>¿Qué nos sugiere esta imagen?</a:t>
            </a:r>
          </a:p>
        </p:txBody>
      </p:sp>
    </p:spTree>
    <p:extLst>
      <p:ext uri="{BB962C8B-B14F-4D97-AF65-F5344CB8AC3E}">
        <p14:creationId xmlns:p14="http://schemas.microsoft.com/office/powerpoint/2010/main" val="244199831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9" name="Picture 3" descr="cintillo3">
            <a:extLst>
              <a:ext uri="{FF2B5EF4-FFF2-40B4-BE49-F238E27FC236}">
                <a16:creationId xmlns:a16="http://schemas.microsoft.com/office/drawing/2014/main" id="{DA03670E-1C95-4711-BD18-DDD3476BC38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360742"/>
            <a:ext cx="9144000" cy="3527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10" name="Content Placeholder 9">
            <a:extLst>
              <a:ext uri="{FF2B5EF4-FFF2-40B4-BE49-F238E27FC236}">
                <a16:creationId xmlns:a16="http://schemas.microsoft.com/office/drawing/2014/main" id="{D163B6F7-5566-4FF1-B921-55121D7A4A8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26340580"/>
              </p:ext>
            </p:extLst>
          </p:nvPr>
        </p:nvGraphicFramePr>
        <p:xfrm>
          <a:off x="245165" y="1332847"/>
          <a:ext cx="8653669" cy="507703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11" name="Picture 10">
            <a:extLst>
              <a:ext uri="{FF2B5EF4-FFF2-40B4-BE49-F238E27FC236}">
                <a16:creationId xmlns:a16="http://schemas.microsoft.com/office/drawing/2014/main" id="{92A050C3-12AD-420E-A2C4-C0D6F67AC12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339493" y="1290847"/>
            <a:ext cx="1333124" cy="66456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B69348F8-F5DB-405A-811E-2591288D551D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920405" y="1044072"/>
            <a:ext cx="1250164" cy="911335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95AF2C39-BD27-4A4E-9E6D-BAD44204C691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462116" y="1024314"/>
            <a:ext cx="942688" cy="950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47935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13 Título">
            <a:extLst>
              <a:ext uri="{FF2B5EF4-FFF2-40B4-BE49-F238E27FC236}">
                <a16:creationId xmlns:a16="http://schemas.microsoft.com/office/drawing/2014/main" id="{54AD4897-BF7C-47FF-AD6B-808934F30095}"/>
              </a:ext>
            </a:extLst>
          </p:cNvPr>
          <p:cNvSpPr txBox="1">
            <a:spLocks/>
          </p:cNvSpPr>
          <p:nvPr/>
        </p:nvSpPr>
        <p:spPr bwMode="auto">
          <a:xfrm>
            <a:off x="75234" y="3906837"/>
            <a:ext cx="3585541" cy="2951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ES" sz="3600" b="1" dirty="0">
                <a:latin typeface="Arial" panose="020B0604020202020204" pitchFamily="34" charset="0"/>
                <a:ea typeface="MS PGothic" panose="020B0600070205080204" pitchFamily="34" charset="-128"/>
              </a:rPr>
              <a:t>Algunas desigualdades entre mujeres y hombres</a:t>
            </a:r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66F967BA-71CF-47B6-ABDE-1657A653A61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98309" y="0"/>
            <a:ext cx="4572762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FAAE598A-221C-4117-A366-3A09C4F616C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31658" y="2321496"/>
            <a:ext cx="6112342" cy="4536504"/>
          </a:xfrm>
          <a:prstGeom prst="rect">
            <a:avLst/>
          </a:prstGeom>
        </p:spPr>
      </p:pic>
      <p:sp>
        <p:nvSpPr>
          <p:cNvPr id="4" name="13 Título">
            <a:extLst>
              <a:ext uri="{FF2B5EF4-FFF2-40B4-BE49-F238E27FC236}">
                <a16:creationId xmlns:a16="http://schemas.microsoft.com/office/drawing/2014/main" id="{F78ECEF5-1F69-4B17-9922-E32BE9D2B4A7}"/>
              </a:ext>
            </a:extLst>
          </p:cNvPr>
          <p:cNvSpPr txBox="1">
            <a:spLocks/>
          </p:cNvSpPr>
          <p:nvPr/>
        </p:nvSpPr>
        <p:spPr bwMode="auto">
          <a:xfrm>
            <a:off x="0" y="381759"/>
            <a:ext cx="3585541" cy="2951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ES" sz="3600" b="1" dirty="0">
                <a:latin typeface="Arial" panose="020B0604020202020204" pitchFamily="34" charset="0"/>
                <a:ea typeface="MS PGothic" panose="020B0600070205080204" pitchFamily="34" charset="-128"/>
              </a:rPr>
              <a:t>Algunas desigualdades entre mujeres y hombres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 descr="Interfaz de usuario gráfica, Texto, Aplicación&#10;&#10;Descripción generada automáticamente">
            <a:extLst>
              <a:ext uri="{FF2B5EF4-FFF2-40B4-BE49-F238E27FC236}">
                <a16:creationId xmlns:a16="http://schemas.microsoft.com/office/drawing/2014/main" id="{AFB937E9-6649-4AC3-9C6F-105AED54F07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2333344"/>
            <a:ext cx="8028433" cy="4509120"/>
          </a:xfrm>
          <a:prstGeom prst="rect">
            <a:avLst/>
          </a:prstGeom>
        </p:spPr>
      </p:pic>
      <p:sp>
        <p:nvSpPr>
          <p:cNvPr id="4" name="13 Título">
            <a:extLst>
              <a:ext uri="{FF2B5EF4-FFF2-40B4-BE49-F238E27FC236}">
                <a16:creationId xmlns:a16="http://schemas.microsoft.com/office/drawing/2014/main" id="{AF7AEF51-C431-432A-87F8-2F9FFC620134}"/>
              </a:ext>
            </a:extLst>
          </p:cNvPr>
          <p:cNvSpPr txBox="1">
            <a:spLocks/>
          </p:cNvSpPr>
          <p:nvPr/>
        </p:nvSpPr>
        <p:spPr bwMode="auto">
          <a:xfrm>
            <a:off x="2779229" y="15536"/>
            <a:ext cx="3585541" cy="2951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ES" sz="3600" b="1" dirty="0">
                <a:latin typeface="Arial" panose="020B0604020202020204" pitchFamily="34" charset="0"/>
                <a:ea typeface="MS PGothic" panose="020B0600070205080204" pitchFamily="34" charset="-128"/>
              </a:rPr>
              <a:t>Algunas desigualdades entre mujeres y hombres</a:t>
            </a:r>
          </a:p>
        </p:txBody>
      </p:sp>
    </p:spTree>
    <p:extLst>
      <p:ext uri="{BB962C8B-B14F-4D97-AF65-F5344CB8AC3E}">
        <p14:creationId xmlns:p14="http://schemas.microsoft.com/office/powerpoint/2010/main" val="207049416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1058</TotalTime>
  <Words>517</Words>
  <Application>Microsoft Office PowerPoint</Application>
  <PresentationFormat>Presentación en pantalla (4:3)</PresentationFormat>
  <Paragraphs>65</Paragraphs>
  <Slides>18</Slides>
  <Notes>0</Notes>
  <HiddenSlides>0</HiddenSlides>
  <MMClips>2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18</vt:i4>
      </vt:variant>
    </vt:vector>
  </HeadingPairs>
  <TitlesOfParts>
    <vt:vector size="25" baseType="lpstr">
      <vt:lpstr>MS PGothic</vt:lpstr>
      <vt:lpstr>Arial</vt:lpstr>
      <vt:lpstr>Berlin Sans FB Demi</vt:lpstr>
      <vt:lpstr>Calibri</vt:lpstr>
      <vt:lpstr>Calibri Light</vt:lpstr>
      <vt:lpstr>Wingdings</vt:lpstr>
      <vt:lpstr>Office Theme</vt:lpstr>
      <vt:lpstr>Género y transporte público</vt:lpstr>
      <vt:lpstr>Presentación de PowerPoint</vt:lpstr>
      <vt:lpstr>Presentación de PowerPoint</vt:lpstr>
      <vt:lpstr>Presentación de PowerPoint</vt:lpstr>
      <vt:lpstr>¿Qué nos sugiere esta imagen?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Encuesta con enfoque de género + Análisis de Género del sector transporte en Costa Rica  Mi Transporte </vt:lpstr>
      <vt:lpstr>Encuesta con enfoque de género + Análisis de Género del sector transporte en Costa Rica  Mi Transporte 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suiravi@yahoo.com.mx</dc:creator>
  <cp:lastModifiedBy>m21023</cp:lastModifiedBy>
  <cp:revision>447</cp:revision>
  <dcterms:created xsi:type="dcterms:W3CDTF">2019-10-23T17:51:13Z</dcterms:created>
  <dcterms:modified xsi:type="dcterms:W3CDTF">2021-01-14T09:26:49Z</dcterms:modified>
</cp:coreProperties>
</file>