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5"/>
  </p:notesMasterIdLst>
  <p:sldIdLst>
    <p:sldId id="702" r:id="rId5"/>
    <p:sldId id="641" r:id="rId6"/>
    <p:sldId id="704" r:id="rId7"/>
    <p:sldId id="703" r:id="rId8"/>
    <p:sldId id="639" r:id="rId9"/>
    <p:sldId id="705" r:id="rId10"/>
    <p:sldId id="643" r:id="rId11"/>
    <p:sldId id="695" r:id="rId12"/>
    <p:sldId id="677" r:id="rId13"/>
    <p:sldId id="642" r:id="rId14"/>
    <p:sldId id="678" r:id="rId15"/>
    <p:sldId id="679" r:id="rId16"/>
    <p:sldId id="711" r:id="rId17"/>
    <p:sldId id="687" r:id="rId18"/>
    <p:sldId id="710" r:id="rId19"/>
    <p:sldId id="684" r:id="rId20"/>
    <p:sldId id="692" r:id="rId21"/>
    <p:sldId id="709" r:id="rId22"/>
    <p:sldId id="706" r:id="rId23"/>
    <p:sldId id="656" r:id="rId24"/>
  </p:sldIdLst>
  <p:sldSz cx="9144000" cy="5143500" type="screen16x9"/>
  <p:notesSz cx="6858000" cy="9296400"/>
  <p:defaultTex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4" pos="2880" userDrawn="1">
          <p15:clr>
            <a:srgbClr val="A4A3A4"/>
          </p15:clr>
        </p15:guide>
        <p15:guide id="5" orient="horz" pos="162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rechsel, Julia GIZ" initials="DJG" lastIdx="1" clrIdx="0">
    <p:extLst>
      <p:ext uri="{19B8F6BF-5375-455C-9EA6-DF929625EA0E}">
        <p15:presenceInfo xmlns:p15="http://schemas.microsoft.com/office/powerpoint/2012/main" userId="S-1-5-21-3211005450-2565063988-1429816208-98754" providerId="AD"/>
      </p:ext>
    </p:extLst>
  </p:cmAuthor>
  <p:cmAuthor id="2" name="Strobel, Chiara GIZ" initials="SCG" lastIdx="15" clrIdx="1">
    <p:extLst>
      <p:ext uri="{19B8F6BF-5375-455C-9EA6-DF929625EA0E}">
        <p15:presenceInfo xmlns:p15="http://schemas.microsoft.com/office/powerpoint/2012/main" userId="S-1-5-21-3211005450-2565063988-1429816208-146432" providerId="AD"/>
      </p:ext>
    </p:extLst>
  </p:cmAuthor>
  <p:cmAuthor id="3" name="Bauer, Vanessa GIZ" initials="BVG" lastIdx="18" clrIdx="2">
    <p:extLst>
      <p:ext uri="{19B8F6BF-5375-455C-9EA6-DF929625EA0E}">
        <p15:presenceInfo xmlns:p15="http://schemas.microsoft.com/office/powerpoint/2012/main" userId="S-1-5-21-3211005450-2565063988-1429816208-9733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2120"/>
    <a:srgbClr val="C80F0F"/>
    <a:srgbClr val="F6B859"/>
    <a:srgbClr val="F8E946"/>
    <a:srgbClr val="E6E6E6"/>
    <a:srgbClr val="C00000"/>
    <a:srgbClr val="CC00CC"/>
    <a:srgbClr val="FFFFFF"/>
    <a:srgbClr val="E7E6E6"/>
    <a:srgbClr val="D6B9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5FDDF63-14E7-4ACB-BB96-E2B08B53C8BE}" v="17" dt="2020-10-19T21:38:50.305"/>
    <p1510:client id="{36C5BF41-289D-4BF9-A2D7-2FE5269DEC6F}" v="3" dt="2020-10-19T21:29:58.939"/>
    <p1510:client id="{8DDAE1C1-AD52-4285-9BD6-F3A270113071}" v="173" dt="2020-10-21T21:18:04.227"/>
    <p1510:client id="{906BFCB9-52C6-4F73-BBB8-A716958C94A5}" v="6" dt="2020-10-21T20:03:11.00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867" autoAdjust="0"/>
    <p:restoredTop sz="81669" autoAdjust="0"/>
  </p:normalViewPr>
  <p:slideViewPr>
    <p:cSldViewPr snapToGrid="0">
      <p:cViewPr varScale="1">
        <p:scale>
          <a:sx n="120" d="100"/>
          <a:sy n="120" d="100"/>
        </p:scale>
        <p:origin x="3078" y="102"/>
      </p:cViewPr>
      <p:guideLst>
        <p:guide pos="2880"/>
        <p:guide orient="horz" pos="1620"/>
      </p:guideLst>
    </p:cSldViewPr>
  </p:slideViewPr>
  <p:outlineViewPr>
    <p:cViewPr>
      <p:scale>
        <a:sx n="33" d="100"/>
        <a:sy n="33" d="100"/>
      </p:scale>
      <p:origin x="0" y="0"/>
    </p:cViewPr>
  </p:outlineViewPr>
  <p:notesTextViewPr>
    <p:cViewPr>
      <p:scale>
        <a:sx n="176" d="100"/>
        <a:sy n="176"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Urena Chaves, Ana Eugenia GIZ CR" userId="S::ana.urena@giz.de::0d08eb54-e9c4-4e45-9c01-d359c7c0885e" providerId="AD" clId="Web-{FCCF8837-13FE-47F8-B793-DFC2B276EF21}"/>
    <pc:docChg chg="delSld modSld sldOrd">
      <pc:chgData name="Urena Chaves, Ana Eugenia GIZ CR" userId="S::ana.urena@giz.de::0d08eb54-e9c4-4e45-9c01-d359c7c0885e" providerId="AD" clId="Web-{FCCF8837-13FE-47F8-B793-DFC2B276EF21}" dt="2020-10-15T19:16:02.758" v="95"/>
      <pc:docMkLst>
        <pc:docMk/>
      </pc:docMkLst>
      <pc:sldChg chg="del">
        <pc:chgData name="Urena Chaves, Ana Eugenia GIZ CR" userId="S::ana.urena@giz.de::0d08eb54-e9c4-4e45-9c01-d359c7c0885e" providerId="AD" clId="Web-{FCCF8837-13FE-47F8-B793-DFC2B276EF21}" dt="2020-10-15T19:16:02.758" v="95"/>
        <pc:sldMkLst>
          <pc:docMk/>
          <pc:sldMk cId="2994657114" sldId="663"/>
        </pc:sldMkLst>
      </pc:sldChg>
      <pc:sldChg chg="modSp">
        <pc:chgData name="Urena Chaves, Ana Eugenia GIZ CR" userId="S::ana.urena@giz.de::0d08eb54-e9c4-4e45-9c01-d359c7c0885e" providerId="AD" clId="Web-{FCCF8837-13FE-47F8-B793-DFC2B276EF21}" dt="2020-10-15T19:14:15.537" v="51"/>
        <pc:sldMkLst>
          <pc:docMk/>
          <pc:sldMk cId="730977696" sldId="678"/>
        </pc:sldMkLst>
        <pc:spChg chg="mod">
          <ac:chgData name="Urena Chaves, Ana Eugenia GIZ CR" userId="S::ana.urena@giz.de::0d08eb54-e9c4-4e45-9c01-d359c7c0885e" providerId="AD" clId="Web-{FCCF8837-13FE-47F8-B793-DFC2B276EF21}" dt="2020-10-15T19:14:15.537" v="51"/>
          <ac:spMkLst>
            <pc:docMk/>
            <pc:sldMk cId="730977696" sldId="678"/>
            <ac:spMk id="4" creationId="{031E5BAC-2BE9-4F96-988C-82F4E5C05728}"/>
          </ac:spMkLst>
        </pc:spChg>
      </pc:sldChg>
      <pc:sldChg chg="addSp modSp">
        <pc:chgData name="Urena Chaves, Ana Eugenia GIZ CR" userId="S::ana.urena@giz.de::0d08eb54-e9c4-4e45-9c01-d359c7c0885e" providerId="AD" clId="Web-{FCCF8837-13FE-47F8-B793-DFC2B276EF21}" dt="2020-10-15T19:15:20.210" v="93" actId="14100"/>
        <pc:sldMkLst>
          <pc:docMk/>
          <pc:sldMk cId="799370099" sldId="679"/>
        </pc:sldMkLst>
        <pc:spChg chg="add mod">
          <ac:chgData name="Urena Chaves, Ana Eugenia GIZ CR" userId="S::ana.urena@giz.de::0d08eb54-e9c4-4e45-9c01-d359c7c0885e" providerId="AD" clId="Web-{FCCF8837-13FE-47F8-B793-DFC2B276EF21}" dt="2020-10-15T19:15:20.210" v="93" actId="14100"/>
          <ac:spMkLst>
            <pc:docMk/>
            <pc:sldMk cId="799370099" sldId="679"/>
            <ac:spMk id="2" creationId="{C5E7FEC6-FF13-4787-B459-F70AC8CAF40E}"/>
          </ac:spMkLst>
        </pc:spChg>
      </pc:sldChg>
      <pc:sldChg chg="ord">
        <pc:chgData name="Urena Chaves, Ana Eugenia GIZ CR" userId="S::ana.urena@giz.de::0d08eb54-e9c4-4e45-9c01-d359c7c0885e" providerId="AD" clId="Web-{FCCF8837-13FE-47F8-B793-DFC2B276EF21}" dt="2020-10-15T19:14:28.365" v="79"/>
        <pc:sldMkLst>
          <pc:docMk/>
          <pc:sldMk cId="3023267376" sldId="683"/>
        </pc:sldMkLst>
      </pc:sldChg>
      <pc:sldChg chg="del">
        <pc:chgData name="Urena Chaves, Ana Eugenia GIZ CR" userId="S::ana.urena@giz.de::0d08eb54-e9c4-4e45-9c01-d359c7c0885e" providerId="AD" clId="Web-{FCCF8837-13FE-47F8-B793-DFC2B276EF21}" dt="2020-10-15T19:15:42.945" v="94"/>
        <pc:sldMkLst>
          <pc:docMk/>
          <pc:sldMk cId="3915104512" sldId="686"/>
        </pc:sldMkLst>
      </pc:sldChg>
      <pc:sldChg chg="delSp modSp">
        <pc:chgData name="Urena Chaves, Ana Eugenia GIZ CR" userId="S::ana.urena@giz.de::0d08eb54-e9c4-4e45-9c01-d359c7c0885e" providerId="AD" clId="Web-{FCCF8837-13FE-47F8-B793-DFC2B276EF21}" dt="2020-10-15T19:13:28.426" v="20" actId="1076"/>
        <pc:sldMkLst>
          <pc:docMk/>
          <pc:sldMk cId="30949391" sldId="704"/>
        </pc:sldMkLst>
        <pc:spChg chg="mod">
          <ac:chgData name="Urena Chaves, Ana Eugenia GIZ CR" userId="S::ana.urena@giz.de::0d08eb54-e9c4-4e45-9c01-d359c7c0885e" providerId="AD" clId="Web-{FCCF8837-13FE-47F8-B793-DFC2B276EF21}" dt="2020-10-15T19:13:28.395" v="17" actId="1076"/>
          <ac:spMkLst>
            <pc:docMk/>
            <pc:sldMk cId="30949391" sldId="704"/>
            <ac:spMk id="7" creationId="{56BBFF69-ECF1-4D16-AB01-AC4F15D30F0A}"/>
          </ac:spMkLst>
        </pc:spChg>
        <pc:spChg chg="mod">
          <ac:chgData name="Urena Chaves, Ana Eugenia GIZ CR" userId="S::ana.urena@giz.de::0d08eb54-e9c4-4e45-9c01-d359c7c0885e" providerId="AD" clId="Web-{FCCF8837-13FE-47F8-B793-DFC2B276EF21}" dt="2020-10-15T19:13:28.411" v="18" actId="1076"/>
          <ac:spMkLst>
            <pc:docMk/>
            <pc:sldMk cId="30949391" sldId="704"/>
            <ac:spMk id="9" creationId="{640BB1E0-4CF7-409A-8327-8A3E086A19FA}"/>
          </ac:spMkLst>
        </pc:spChg>
        <pc:spChg chg="mod">
          <ac:chgData name="Urena Chaves, Ana Eugenia GIZ CR" userId="S::ana.urena@giz.de::0d08eb54-e9c4-4e45-9c01-d359c7c0885e" providerId="AD" clId="Web-{FCCF8837-13FE-47F8-B793-DFC2B276EF21}" dt="2020-10-15T19:13:28.426" v="19" actId="1076"/>
          <ac:spMkLst>
            <pc:docMk/>
            <pc:sldMk cId="30949391" sldId="704"/>
            <ac:spMk id="11" creationId="{36858A49-1121-4CA5-94ED-E5B19657CA5E}"/>
          </ac:spMkLst>
        </pc:spChg>
        <pc:spChg chg="mod">
          <ac:chgData name="Urena Chaves, Ana Eugenia GIZ CR" userId="S::ana.urena@giz.de::0d08eb54-e9c4-4e45-9c01-d359c7c0885e" providerId="AD" clId="Web-{FCCF8837-13FE-47F8-B793-DFC2B276EF21}" dt="2020-10-15T19:13:28.426" v="20" actId="1076"/>
          <ac:spMkLst>
            <pc:docMk/>
            <pc:sldMk cId="30949391" sldId="704"/>
            <ac:spMk id="13" creationId="{86BCA4C9-BC60-400C-BA0D-59806A92FCDE}"/>
          </ac:spMkLst>
        </pc:spChg>
        <pc:spChg chg="del">
          <ac:chgData name="Urena Chaves, Ana Eugenia GIZ CR" userId="S::ana.urena@giz.de::0d08eb54-e9c4-4e45-9c01-d359c7c0885e" providerId="AD" clId="Web-{FCCF8837-13FE-47F8-B793-DFC2B276EF21}" dt="2020-10-15T19:13:18.223" v="16"/>
          <ac:spMkLst>
            <pc:docMk/>
            <pc:sldMk cId="30949391" sldId="704"/>
            <ac:spMk id="15" creationId="{13FEE590-A389-46D2-8FE6-EA0733D571CB}"/>
          </ac:spMkLst>
        </pc:spChg>
      </pc:sldChg>
      <pc:sldChg chg="modSp">
        <pc:chgData name="Urena Chaves, Ana Eugenia GIZ CR" userId="S::ana.urena@giz.de::0d08eb54-e9c4-4e45-9c01-d359c7c0885e" providerId="AD" clId="Web-{FCCF8837-13FE-47F8-B793-DFC2B276EF21}" dt="2020-10-15T19:14:17.225" v="78" actId="20577"/>
        <pc:sldMkLst>
          <pc:docMk/>
          <pc:sldMk cId="1889519144" sldId="705"/>
        </pc:sldMkLst>
        <pc:spChg chg="mod">
          <ac:chgData name="Urena Chaves, Ana Eugenia GIZ CR" userId="S::ana.urena@giz.de::0d08eb54-e9c4-4e45-9c01-d359c7c0885e" providerId="AD" clId="Web-{FCCF8837-13FE-47F8-B793-DFC2B276EF21}" dt="2020-10-15T19:14:17.225" v="78" actId="20577"/>
          <ac:spMkLst>
            <pc:docMk/>
            <pc:sldMk cId="1889519144" sldId="705"/>
            <ac:spMk id="2" creationId="{22BC008F-FF86-4144-A19C-BD2F86B129E9}"/>
          </ac:spMkLst>
        </pc:spChg>
      </pc:sldChg>
    </pc:docChg>
  </pc:docChgLst>
  <pc:docChgLst>
    <pc:chgData name="Ramirez Chaves, Diana Alejandra GIZ CR" userId="6ba81e44-ec44-45ac-a0e6-ac5418d1abbe" providerId="ADAL" clId="{35FDDF63-14E7-4ACB-BB96-E2B08B53C8BE}"/>
    <pc:docChg chg="undo custSel mod addSld delSld modSld sldOrd">
      <pc:chgData name="Ramirez Chaves, Diana Alejandra GIZ CR" userId="6ba81e44-ec44-45ac-a0e6-ac5418d1abbe" providerId="ADAL" clId="{35FDDF63-14E7-4ACB-BB96-E2B08B53C8BE}" dt="2020-10-19T21:49:04.317" v="89" actId="255"/>
      <pc:docMkLst>
        <pc:docMk/>
      </pc:docMkLst>
      <pc:sldChg chg="addSp delSp modSp mod ord setBg setClrOvrMap">
        <pc:chgData name="Ramirez Chaves, Diana Alejandra GIZ CR" userId="6ba81e44-ec44-45ac-a0e6-ac5418d1abbe" providerId="ADAL" clId="{35FDDF63-14E7-4ACB-BB96-E2B08B53C8BE}" dt="2020-10-19T21:19:20.328" v="69" actId="208"/>
        <pc:sldMkLst>
          <pc:docMk/>
          <pc:sldMk cId="1266619721" sldId="642"/>
        </pc:sldMkLst>
        <pc:spChg chg="add mod">
          <ac:chgData name="Ramirez Chaves, Diana Alejandra GIZ CR" userId="6ba81e44-ec44-45ac-a0e6-ac5418d1abbe" providerId="ADAL" clId="{35FDDF63-14E7-4ACB-BB96-E2B08B53C8BE}" dt="2020-10-19T21:19:20.328" v="69" actId="208"/>
          <ac:spMkLst>
            <pc:docMk/>
            <pc:sldMk cId="1266619721" sldId="642"/>
            <ac:spMk id="4" creationId="{437E0C8E-C31A-498F-BA65-7375F840D999}"/>
          </ac:spMkLst>
        </pc:spChg>
        <pc:spChg chg="mod">
          <ac:chgData name="Ramirez Chaves, Diana Alejandra GIZ CR" userId="6ba81e44-ec44-45ac-a0e6-ac5418d1abbe" providerId="ADAL" clId="{35FDDF63-14E7-4ACB-BB96-E2B08B53C8BE}" dt="2020-10-19T21:18:25.541" v="63" actId="26606"/>
          <ac:spMkLst>
            <pc:docMk/>
            <pc:sldMk cId="1266619721" sldId="642"/>
            <ac:spMk id="8" creationId="{D42D4AA4-799F-47D3-8ED0-E74C0C96E049}"/>
          </ac:spMkLst>
        </pc:spChg>
        <pc:spChg chg="mod ord">
          <ac:chgData name="Ramirez Chaves, Diana Alejandra GIZ CR" userId="6ba81e44-ec44-45ac-a0e6-ac5418d1abbe" providerId="ADAL" clId="{35FDDF63-14E7-4ACB-BB96-E2B08B53C8BE}" dt="2020-10-19T21:18:25.541" v="63" actId="26606"/>
          <ac:spMkLst>
            <pc:docMk/>
            <pc:sldMk cId="1266619721" sldId="642"/>
            <ac:spMk id="9" creationId="{366C0551-A6F0-4989-A97E-987D5433D9FF}"/>
          </ac:spMkLst>
        </pc:spChg>
        <pc:spChg chg="mod ord">
          <ac:chgData name="Ramirez Chaves, Diana Alejandra GIZ CR" userId="6ba81e44-ec44-45ac-a0e6-ac5418d1abbe" providerId="ADAL" clId="{35FDDF63-14E7-4ACB-BB96-E2B08B53C8BE}" dt="2020-10-19T21:18:25.541" v="63" actId="26606"/>
          <ac:spMkLst>
            <pc:docMk/>
            <pc:sldMk cId="1266619721" sldId="642"/>
            <ac:spMk id="10" creationId="{C872359B-6D2B-4D0B-A6F0-6F5F5614C892}"/>
          </ac:spMkLst>
        </pc:spChg>
        <pc:spChg chg="mod">
          <ac:chgData name="Ramirez Chaves, Diana Alejandra GIZ CR" userId="6ba81e44-ec44-45ac-a0e6-ac5418d1abbe" providerId="ADAL" clId="{35FDDF63-14E7-4ACB-BB96-E2B08B53C8BE}" dt="2020-10-19T21:18:48.760" v="67" actId="255"/>
          <ac:spMkLst>
            <pc:docMk/>
            <pc:sldMk cId="1266619721" sldId="642"/>
            <ac:spMk id="28" creationId="{64A1F0DB-2E3C-4391-AAF1-FDDBD2E01730}"/>
          </ac:spMkLst>
        </pc:spChg>
        <pc:spChg chg="add del">
          <ac:chgData name="Ramirez Chaves, Diana Alejandra GIZ CR" userId="6ba81e44-ec44-45ac-a0e6-ac5418d1abbe" providerId="ADAL" clId="{35FDDF63-14E7-4ACB-BB96-E2B08B53C8BE}" dt="2020-10-19T21:18:25.541" v="63" actId="26606"/>
          <ac:spMkLst>
            <pc:docMk/>
            <pc:sldMk cId="1266619721" sldId="642"/>
            <ac:spMk id="33" creationId="{DE4C27B6-DB04-4891-AF97-BA1671B17EE8}"/>
          </ac:spMkLst>
        </pc:spChg>
        <pc:spChg chg="add del">
          <ac:chgData name="Ramirez Chaves, Diana Alejandra GIZ CR" userId="6ba81e44-ec44-45ac-a0e6-ac5418d1abbe" providerId="ADAL" clId="{35FDDF63-14E7-4ACB-BB96-E2B08B53C8BE}" dt="2020-10-19T21:18:25.541" v="63" actId="26606"/>
          <ac:spMkLst>
            <pc:docMk/>
            <pc:sldMk cId="1266619721" sldId="642"/>
            <ac:spMk id="35" creationId="{7316481C-0A49-4796-812B-0D64F063B720}"/>
          </ac:spMkLst>
        </pc:spChg>
        <pc:spChg chg="add del">
          <ac:chgData name="Ramirez Chaves, Diana Alejandra GIZ CR" userId="6ba81e44-ec44-45ac-a0e6-ac5418d1abbe" providerId="ADAL" clId="{35FDDF63-14E7-4ACB-BB96-E2B08B53C8BE}" dt="2020-10-19T21:18:25.541" v="63" actId="26606"/>
          <ac:spMkLst>
            <pc:docMk/>
            <pc:sldMk cId="1266619721" sldId="642"/>
            <ac:spMk id="37" creationId="{A5271697-90F1-4A23-8EF2-0179F2EAFACB}"/>
          </ac:spMkLst>
        </pc:spChg>
        <pc:spChg chg="add del">
          <ac:chgData name="Ramirez Chaves, Diana Alejandra GIZ CR" userId="6ba81e44-ec44-45ac-a0e6-ac5418d1abbe" providerId="ADAL" clId="{35FDDF63-14E7-4ACB-BB96-E2B08B53C8BE}" dt="2020-10-19T21:18:25.541" v="63" actId="26606"/>
          <ac:spMkLst>
            <pc:docMk/>
            <pc:sldMk cId="1266619721" sldId="642"/>
            <ac:spMk id="61" creationId="{D9F5512A-48E1-4C07-B75E-3CCC517B6804}"/>
          </ac:spMkLst>
        </pc:spChg>
        <pc:spChg chg="add">
          <ac:chgData name="Ramirez Chaves, Diana Alejandra GIZ CR" userId="6ba81e44-ec44-45ac-a0e6-ac5418d1abbe" providerId="ADAL" clId="{35FDDF63-14E7-4ACB-BB96-E2B08B53C8BE}" dt="2020-10-19T21:18:25.541" v="63" actId="26606"/>
          <ac:spMkLst>
            <pc:docMk/>
            <pc:sldMk cId="1266619721" sldId="642"/>
            <ac:spMk id="66" creationId="{0671A8AE-40A1-4631-A6B8-581AFF065482}"/>
          </ac:spMkLst>
        </pc:spChg>
        <pc:spChg chg="add">
          <ac:chgData name="Ramirez Chaves, Diana Alejandra GIZ CR" userId="6ba81e44-ec44-45ac-a0e6-ac5418d1abbe" providerId="ADAL" clId="{35FDDF63-14E7-4ACB-BB96-E2B08B53C8BE}" dt="2020-10-19T21:18:25.541" v="63" actId="26606"/>
          <ac:spMkLst>
            <pc:docMk/>
            <pc:sldMk cId="1266619721" sldId="642"/>
            <ac:spMk id="68" creationId="{AB58EF07-17C2-48CF-ABB0-EEF1F17CB8F0}"/>
          </ac:spMkLst>
        </pc:spChg>
        <pc:spChg chg="add">
          <ac:chgData name="Ramirez Chaves, Diana Alejandra GIZ CR" userId="6ba81e44-ec44-45ac-a0e6-ac5418d1abbe" providerId="ADAL" clId="{35FDDF63-14E7-4ACB-BB96-E2B08B53C8BE}" dt="2020-10-19T21:18:25.541" v="63" actId="26606"/>
          <ac:spMkLst>
            <pc:docMk/>
            <pc:sldMk cId="1266619721" sldId="642"/>
            <ac:spMk id="70" creationId="{AF2F604E-43BE-4DC3-B983-E071523364F8}"/>
          </ac:spMkLst>
        </pc:spChg>
        <pc:spChg chg="add">
          <ac:chgData name="Ramirez Chaves, Diana Alejandra GIZ CR" userId="6ba81e44-ec44-45ac-a0e6-ac5418d1abbe" providerId="ADAL" clId="{35FDDF63-14E7-4ACB-BB96-E2B08B53C8BE}" dt="2020-10-19T21:18:25.541" v="63" actId="26606"/>
          <ac:spMkLst>
            <pc:docMk/>
            <pc:sldMk cId="1266619721" sldId="642"/>
            <ac:spMk id="72" creationId="{08C9B587-E65E-4B52-B37C-ABEBB6E87928}"/>
          </ac:spMkLst>
        </pc:spChg>
        <pc:grpChg chg="add del">
          <ac:chgData name="Ramirez Chaves, Diana Alejandra GIZ CR" userId="6ba81e44-ec44-45ac-a0e6-ac5418d1abbe" providerId="ADAL" clId="{35FDDF63-14E7-4ACB-BB96-E2B08B53C8BE}" dt="2020-10-19T21:18:25.541" v="63" actId="26606"/>
          <ac:grpSpMkLst>
            <pc:docMk/>
            <pc:sldMk cId="1266619721" sldId="642"/>
            <ac:grpSpMk id="39" creationId="{5E0EAE70-C355-42D1-BF00-CA8A17A742A8}"/>
          </ac:grpSpMkLst>
        </pc:grpChg>
        <pc:picChg chg="add mod ord">
          <ac:chgData name="Ramirez Chaves, Diana Alejandra GIZ CR" userId="6ba81e44-ec44-45ac-a0e6-ac5418d1abbe" providerId="ADAL" clId="{35FDDF63-14E7-4ACB-BB96-E2B08B53C8BE}" dt="2020-10-19T21:18:25.541" v="63" actId="26606"/>
          <ac:picMkLst>
            <pc:docMk/>
            <pc:sldMk cId="1266619721" sldId="642"/>
            <ac:picMk id="3" creationId="{84B0B2B8-7A66-42CE-8038-173DE6878B7C}"/>
          </ac:picMkLst>
        </pc:picChg>
      </pc:sldChg>
      <pc:sldChg chg="addSp modSp mod">
        <pc:chgData name="Ramirez Chaves, Diana Alejandra GIZ CR" userId="6ba81e44-ec44-45ac-a0e6-ac5418d1abbe" providerId="ADAL" clId="{35FDDF63-14E7-4ACB-BB96-E2B08B53C8BE}" dt="2020-10-19T15:12:17.352" v="4" actId="1076"/>
        <pc:sldMkLst>
          <pc:docMk/>
          <pc:sldMk cId="799370099" sldId="679"/>
        </pc:sldMkLst>
        <pc:spChg chg="mod">
          <ac:chgData name="Ramirez Chaves, Diana Alejandra GIZ CR" userId="6ba81e44-ec44-45ac-a0e6-ac5418d1abbe" providerId="ADAL" clId="{35FDDF63-14E7-4ACB-BB96-E2B08B53C8BE}" dt="2020-10-19T15:12:06.650" v="2" actId="164"/>
          <ac:spMkLst>
            <pc:docMk/>
            <pc:sldMk cId="799370099" sldId="679"/>
            <ac:spMk id="2" creationId="{C5E7FEC6-FF13-4787-B459-F70AC8CAF40E}"/>
          </ac:spMkLst>
        </pc:spChg>
        <pc:grpChg chg="add mod">
          <ac:chgData name="Ramirez Chaves, Diana Alejandra GIZ CR" userId="6ba81e44-ec44-45ac-a0e6-ac5418d1abbe" providerId="ADAL" clId="{35FDDF63-14E7-4ACB-BB96-E2B08B53C8BE}" dt="2020-10-19T15:12:17.352" v="4" actId="1076"/>
          <ac:grpSpMkLst>
            <pc:docMk/>
            <pc:sldMk cId="799370099" sldId="679"/>
            <ac:grpSpMk id="3" creationId="{F4169FB4-9D34-4C4E-8DC2-4E3ED874B96B}"/>
          </ac:grpSpMkLst>
        </pc:grpChg>
        <pc:picChg chg="mod">
          <ac:chgData name="Ramirez Chaves, Diana Alejandra GIZ CR" userId="6ba81e44-ec44-45ac-a0e6-ac5418d1abbe" providerId="ADAL" clId="{35FDDF63-14E7-4ACB-BB96-E2B08B53C8BE}" dt="2020-10-19T15:12:06.650" v="2" actId="164"/>
          <ac:picMkLst>
            <pc:docMk/>
            <pc:sldMk cId="799370099" sldId="679"/>
            <ac:picMk id="9" creationId="{D63D41F7-1F90-4948-8D98-EC9D830DF050}"/>
          </ac:picMkLst>
        </pc:picChg>
      </pc:sldChg>
      <pc:sldChg chg="addSp modSp mod">
        <pc:chgData name="Ramirez Chaves, Diana Alejandra GIZ CR" userId="6ba81e44-ec44-45ac-a0e6-ac5418d1abbe" providerId="ADAL" clId="{35FDDF63-14E7-4ACB-BB96-E2B08B53C8BE}" dt="2020-10-19T15:17:49.065" v="26" actId="20577"/>
        <pc:sldMkLst>
          <pc:docMk/>
          <pc:sldMk cId="216182526" sldId="684"/>
        </pc:sldMkLst>
        <pc:spChg chg="add mod">
          <ac:chgData name="Ramirez Chaves, Diana Alejandra GIZ CR" userId="6ba81e44-ec44-45ac-a0e6-ac5418d1abbe" providerId="ADAL" clId="{35FDDF63-14E7-4ACB-BB96-E2B08B53C8BE}" dt="2020-10-19T15:15:30.054" v="21" actId="1076"/>
          <ac:spMkLst>
            <pc:docMk/>
            <pc:sldMk cId="216182526" sldId="684"/>
            <ac:spMk id="2" creationId="{F1E8AF53-3D01-427B-98BC-4CB31E4B94B3}"/>
          </ac:spMkLst>
        </pc:spChg>
        <pc:spChg chg="add mod">
          <ac:chgData name="Ramirez Chaves, Diana Alejandra GIZ CR" userId="6ba81e44-ec44-45ac-a0e6-ac5418d1abbe" providerId="ADAL" clId="{35FDDF63-14E7-4ACB-BB96-E2B08B53C8BE}" dt="2020-10-19T15:15:39.485" v="22" actId="1076"/>
          <ac:spMkLst>
            <pc:docMk/>
            <pc:sldMk cId="216182526" sldId="684"/>
            <ac:spMk id="6" creationId="{0F1B367D-62F1-47D5-9128-A93F46F67C6D}"/>
          </ac:spMkLst>
        </pc:spChg>
        <pc:spChg chg="add mod">
          <ac:chgData name="Ramirez Chaves, Diana Alejandra GIZ CR" userId="6ba81e44-ec44-45ac-a0e6-ac5418d1abbe" providerId="ADAL" clId="{35FDDF63-14E7-4ACB-BB96-E2B08B53C8BE}" dt="2020-10-19T15:15:39.485" v="22" actId="1076"/>
          <ac:spMkLst>
            <pc:docMk/>
            <pc:sldMk cId="216182526" sldId="684"/>
            <ac:spMk id="7" creationId="{5641738E-8B0A-49B1-B98F-B2EE25B7C100}"/>
          </ac:spMkLst>
        </pc:spChg>
        <pc:spChg chg="mod">
          <ac:chgData name="Ramirez Chaves, Diana Alejandra GIZ CR" userId="6ba81e44-ec44-45ac-a0e6-ac5418d1abbe" providerId="ADAL" clId="{35FDDF63-14E7-4ACB-BB96-E2B08B53C8BE}" dt="2020-10-19T15:17:49.065" v="26" actId="20577"/>
          <ac:spMkLst>
            <pc:docMk/>
            <pc:sldMk cId="216182526" sldId="684"/>
            <ac:spMk id="11" creationId="{192B492B-2ED0-4B03-BE2E-FEE72E6A5A64}"/>
          </ac:spMkLst>
        </pc:spChg>
        <pc:spChg chg="mod">
          <ac:chgData name="Ramirez Chaves, Diana Alejandra GIZ CR" userId="6ba81e44-ec44-45ac-a0e6-ac5418d1abbe" providerId="ADAL" clId="{35FDDF63-14E7-4ACB-BB96-E2B08B53C8BE}" dt="2020-10-19T15:17:44.640" v="24" actId="1076"/>
          <ac:spMkLst>
            <pc:docMk/>
            <pc:sldMk cId="216182526" sldId="684"/>
            <ac:spMk id="12" creationId="{2A4E8889-EE32-4BDD-9D63-DD000229E491}"/>
          </ac:spMkLst>
        </pc:spChg>
        <pc:spChg chg="mod">
          <ac:chgData name="Ramirez Chaves, Diana Alejandra GIZ CR" userId="6ba81e44-ec44-45ac-a0e6-ac5418d1abbe" providerId="ADAL" clId="{35FDDF63-14E7-4ACB-BB96-E2B08B53C8BE}" dt="2020-10-19T15:14:22.070" v="18" actId="1076"/>
          <ac:spMkLst>
            <pc:docMk/>
            <pc:sldMk cId="216182526" sldId="684"/>
            <ac:spMk id="13" creationId="{13203FE8-766E-464D-9860-446026339B37}"/>
          </ac:spMkLst>
        </pc:spChg>
        <pc:spChg chg="mod">
          <ac:chgData name="Ramirez Chaves, Diana Alejandra GIZ CR" userId="6ba81e44-ec44-45ac-a0e6-ac5418d1abbe" providerId="ADAL" clId="{35FDDF63-14E7-4ACB-BB96-E2B08B53C8BE}" dt="2020-10-19T15:14:22.070" v="18" actId="1076"/>
          <ac:spMkLst>
            <pc:docMk/>
            <pc:sldMk cId="216182526" sldId="684"/>
            <ac:spMk id="15" creationId="{6E7DA4C3-D16A-42EB-BBB8-55E5FA92F8D7}"/>
          </ac:spMkLst>
        </pc:spChg>
        <pc:spChg chg="mod">
          <ac:chgData name="Ramirez Chaves, Diana Alejandra GIZ CR" userId="6ba81e44-ec44-45ac-a0e6-ac5418d1abbe" providerId="ADAL" clId="{35FDDF63-14E7-4ACB-BB96-E2B08B53C8BE}" dt="2020-10-19T15:14:22.070" v="18" actId="1076"/>
          <ac:spMkLst>
            <pc:docMk/>
            <pc:sldMk cId="216182526" sldId="684"/>
            <ac:spMk id="17" creationId="{BC139640-C938-4BA4-A41D-BDE8EE8F695F}"/>
          </ac:spMkLst>
        </pc:spChg>
        <pc:spChg chg="mod">
          <ac:chgData name="Ramirez Chaves, Diana Alejandra GIZ CR" userId="6ba81e44-ec44-45ac-a0e6-ac5418d1abbe" providerId="ADAL" clId="{35FDDF63-14E7-4ACB-BB96-E2B08B53C8BE}" dt="2020-10-19T15:14:22.070" v="18" actId="1076"/>
          <ac:spMkLst>
            <pc:docMk/>
            <pc:sldMk cId="216182526" sldId="684"/>
            <ac:spMk id="21" creationId="{B3C08253-21E2-4966-A9EA-5B5DDCE83F15}"/>
          </ac:spMkLst>
        </pc:spChg>
        <pc:spChg chg="add mod">
          <ac:chgData name="Ramirez Chaves, Diana Alejandra GIZ CR" userId="6ba81e44-ec44-45ac-a0e6-ac5418d1abbe" providerId="ADAL" clId="{35FDDF63-14E7-4ACB-BB96-E2B08B53C8BE}" dt="2020-10-19T15:15:39.485" v="22" actId="1076"/>
          <ac:spMkLst>
            <pc:docMk/>
            <pc:sldMk cId="216182526" sldId="684"/>
            <ac:spMk id="41" creationId="{1BBDD43E-8DDA-4DE6-A1C3-C083B44D0693}"/>
          </ac:spMkLst>
        </pc:spChg>
        <pc:graphicFrameChg chg="add mod">
          <ac:chgData name="Ramirez Chaves, Diana Alejandra GIZ CR" userId="6ba81e44-ec44-45ac-a0e6-ac5418d1abbe" providerId="ADAL" clId="{35FDDF63-14E7-4ACB-BB96-E2B08B53C8BE}" dt="2020-10-19T15:15:30.054" v="21" actId="1076"/>
          <ac:graphicFrameMkLst>
            <pc:docMk/>
            <pc:sldMk cId="216182526" sldId="684"/>
            <ac:graphicFrameMk id="3" creationId="{77FE08F1-CCAF-4836-9DD3-3D29B6E0B749}"/>
          </ac:graphicFrameMkLst>
        </pc:graphicFrameChg>
        <pc:graphicFrameChg chg="mod">
          <ac:chgData name="Ramirez Chaves, Diana Alejandra GIZ CR" userId="6ba81e44-ec44-45ac-a0e6-ac5418d1abbe" providerId="ADAL" clId="{35FDDF63-14E7-4ACB-BB96-E2B08B53C8BE}" dt="2020-10-19T15:14:22.070" v="18" actId="1076"/>
          <ac:graphicFrameMkLst>
            <pc:docMk/>
            <pc:sldMk cId="216182526" sldId="684"/>
            <ac:graphicFrameMk id="18" creationId="{05246788-1E5A-4067-844F-F04CC9C31F00}"/>
          </ac:graphicFrameMkLst>
        </pc:graphicFrameChg>
        <pc:graphicFrameChg chg="mod">
          <ac:chgData name="Ramirez Chaves, Diana Alejandra GIZ CR" userId="6ba81e44-ec44-45ac-a0e6-ac5418d1abbe" providerId="ADAL" clId="{35FDDF63-14E7-4ACB-BB96-E2B08B53C8BE}" dt="2020-10-19T15:14:22.070" v="18" actId="1076"/>
          <ac:graphicFrameMkLst>
            <pc:docMk/>
            <pc:sldMk cId="216182526" sldId="684"/>
            <ac:graphicFrameMk id="19" creationId="{A5E5118D-AE91-4634-96EB-E51DC40263CC}"/>
          </ac:graphicFrameMkLst>
        </pc:graphicFrameChg>
        <pc:graphicFrameChg chg="mod">
          <ac:chgData name="Ramirez Chaves, Diana Alejandra GIZ CR" userId="6ba81e44-ec44-45ac-a0e6-ac5418d1abbe" providerId="ADAL" clId="{35FDDF63-14E7-4ACB-BB96-E2B08B53C8BE}" dt="2020-10-19T15:14:22.070" v="18" actId="1076"/>
          <ac:graphicFrameMkLst>
            <pc:docMk/>
            <pc:sldMk cId="216182526" sldId="684"/>
            <ac:graphicFrameMk id="20" creationId="{1441152F-EF26-47E3-8028-8B8E00039278}"/>
          </ac:graphicFrameMkLst>
        </pc:graphicFrameChg>
        <pc:graphicFrameChg chg="mod">
          <ac:chgData name="Ramirez Chaves, Diana Alejandra GIZ CR" userId="6ba81e44-ec44-45ac-a0e6-ac5418d1abbe" providerId="ADAL" clId="{35FDDF63-14E7-4ACB-BB96-E2B08B53C8BE}" dt="2020-10-19T15:14:22.070" v="18" actId="1076"/>
          <ac:graphicFrameMkLst>
            <pc:docMk/>
            <pc:sldMk cId="216182526" sldId="684"/>
            <ac:graphicFrameMk id="22" creationId="{0182E972-3569-4F3C-819B-5313FC529C36}"/>
          </ac:graphicFrameMkLst>
        </pc:graphicFrameChg>
        <pc:picChg chg="add mod">
          <ac:chgData name="Ramirez Chaves, Diana Alejandra GIZ CR" userId="6ba81e44-ec44-45ac-a0e6-ac5418d1abbe" providerId="ADAL" clId="{35FDDF63-14E7-4ACB-BB96-E2B08B53C8BE}" dt="2020-10-19T15:15:39.485" v="22" actId="1076"/>
          <ac:picMkLst>
            <pc:docMk/>
            <pc:sldMk cId="216182526" sldId="684"/>
            <ac:picMk id="4" creationId="{EB34F1E5-F3DB-4383-89AD-6B5D373D55D0}"/>
          </ac:picMkLst>
        </pc:picChg>
        <pc:picChg chg="add mod">
          <ac:chgData name="Ramirez Chaves, Diana Alejandra GIZ CR" userId="6ba81e44-ec44-45ac-a0e6-ac5418d1abbe" providerId="ADAL" clId="{35FDDF63-14E7-4ACB-BB96-E2B08B53C8BE}" dt="2020-10-19T15:15:30.054" v="21" actId="1076"/>
          <ac:picMkLst>
            <pc:docMk/>
            <pc:sldMk cId="216182526" sldId="684"/>
            <ac:picMk id="5" creationId="{D32675A9-E83A-4CE7-8034-7E108C786DA3}"/>
          </ac:picMkLst>
        </pc:picChg>
        <pc:picChg chg="mod">
          <ac:chgData name="Ramirez Chaves, Diana Alejandra GIZ CR" userId="6ba81e44-ec44-45ac-a0e6-ac5418d1abbe" providerId="ADAL" clId="{35FDDF63-14E7-4ACB-BB96-E2B08B53C8BE}" dt="2020-10-19T15:14:22.070" v="18" actId="1076"/>
          <ac:picMkLst>
            <pc:docMk/>
            <pc:sldMk cId="216182526" sldId="684"/>
            <ac:picMk id="14" creationId="{ECFF6046-5ED0-4EF8-B4CB-497C6EF8472E}"/>
          </ac:picMkLst>
        </pc:picChg>
        <pc:picChg chg="mod">
          <ac:chgData name="Ramirez Chaves, Diana Alejandra GIZ CR" userId="6ba81e44-ec44-45ac-a0e6-ac5418d1abbe" providerId="ADAL" clId="{35FDDF63-14E7-4ACB-BB96-E2B08B53C8BE}" dt="2020-10-19T15:14:22.070" v="18" actId="1076"/>
          <ac:picMkLst>
            <pc:docMk/>
            <pc:sldMk cId="216182526" sldId="684"/>
            <ac:picMk id="16" creationId="{0444930E-A883-46A4-8647-6799BBD47DCB}"/>
          </ac:picMkLst>
        </pc:picChg>
        <pc:picChg chg="mod">
          <ac:chgData name="Ramirez Chaves, Diana Alejandra GIZ CR" userId="6ba81e44-ec44-45ac-a0e6-ac5418d1abbe" providerId="ADAL" clId="{35FDDF63-14E7-4ACB-BB96-E2B08B53C8BE}" dt="2020-10-19T15:14:22.070" v="18" actId="1076"/>
          <ac:picMkLst>
            <pc:docMk/>
            <pc:sldMk cId="216182526" sldId="684"/>
            <ac:picMk id="23" creationId="{F8D53C48-AE8B-4E1E-8A3F-BFA9369EA056}"/>
          </ac:picMkLst>
        </pc:picChg>
        <pc:picChg chg="mod">
          <ac:chgData name="Ramirez Chaves, Diana Alejandra GIZ CR" userId="6ba81e44-ec44-45ac-a0e6-ac5418d1abbe" providerId="ADAL" clId="{35FDDF63-14E7-4ACB-BB96-E2B08B53C8BE}" dt="2020-10-19T15:14:22.070" v="18" actId="1076"/>
          <ac:picMkLst>
            <pc:docMk/>
            <pc:sldMk cId="216182526" sldId="684"/>
            <ac:picMk id="24" creationId="{BE087047-645C-462D-950E-3CB3A91669AD}"/>
          </ac:picMkLst>
        </pc:picChg>
        <pc:picChg chg="mod">
          <ac:chgData name="Ramirez Chaves, Diana Alejandra GIZ CR" userId="6ba81e44-ec44-45ac-a0e6-ac5418d1abbe" providerId="ADAL" clId="{35FDDF63-14E7-4ACB-BB96-E2B08B53C8BE}" dt="2020-10-19T15:14:22.070" v="18" actId="1076"/>
          <ac:picMkLst>
            <pc:docMk/>
            <pc:sldMk cId="216182526" sldId="684"/>
            <ac:picMk id="25" creationId="{ACB9DB4D-FC96-4AFE-95E0-5A29E2C8C9F5}"/>
          </ac:picMkLst>
        </pc:picChg>
        <pc:picChg chg="mod">
          <ac:chgData name="Ramirez Chaves, Diana Alejandra GIZ CR" userId="6ba81e44-ec44-45ac-a0e6-ac5418d1abbe" providerId="ADAL" clId="{35FDDF63-14E7-4ACB-BB96-E2B08B53C8BE}" dt="2020-10-19T15:14:22.070" v="18" actId="1076"/>
          <ac:picMkLst>
            <pc:docMk/>
            <pc:sldMk cId="216182526" sldId="684"/>
            <ac:picMk id="26" creationId="{7C51180A-F977-402D-8BAA-1289DF6C3677}"/>
          </ac:picMkLst>
        </pc:picChg>
        <pc:picChg chg="mod">
          <ac:chgData name="Ramirez Chaves, Diana Alejandra GIZ CR" userId="6ba81e44-ec44-45ac-a0e6-ac5418d1abbe" providerId="ADAL" clId="{35FDDF63-14E7-4ACB-BB96-E2B08B53C8BE}" dt="2020-10-19T15:14:22.070" v="18" actId="1076"/>
          <ac:picMkLst>
            <pc:docMk/>
            <pc:sldMk cId="216182526" sldId="684"/>
            <ac:picMk id="27" creationId="{356647FE-6647-43B0-8DB2-F9788E979C03}"/>
          </ac:picMkLst>
        </pc:picChg>
        <pc:picChg chg="mod">
          <ac:chgData name="Ramirez Chaves, Diana Alejandra GIZ CR" userId="6ba81e44-ec44-45ac-a0e6-ac5418d1abbe" providerId="ADAL" clId="{35FDDF63-14E7-4ACB-BB96-E2B08B53C8BE}" dt="2020-10-19T15:14:22.070" v="18" actId="1076"/>
          <ac:picMkLst>
            <pc:docMk/>
            <pc:sldMk cId="216182526" sldId="684"/>
            <ac:picMk id="29" creationId="{7A0CDF31-320E-4142-9FC4-6E8846C75322}"/>
          </ac:picMkLst>
        </pc:picChg>
        <pc:picChg chg="mod">
          <ac:chgData name="Ramirez Chaves, Diana Alejandra GIZ CR" userId="6ba81e44-ec44-45ac-a0e6-ac5418d1abbe" providerId="ADAL" clId="{35FDDF63-14E7-4ACB-BB96-E2B08B53C8BE}" dt="2020-10-19T15:14:22.070" v="18" actId="1076"/>
          <ac:picMkLst>
            <pc:docMk/>
            <pc:sldMk cId="216182526" sldId="684"/>
            <ac:picMk id="30" creationId="{F731221D-5E9B-48A3-BFF1-51CFA18945D7}"/>
          </ac:picMkLst>
        </pc:picChg>
        <pc:picChg chg="mod">
          <ac:chgData name="Ramirez Chaves, Diana Alejandra GIZ CR" userId="6ba81e44-ec44-45ac-a0e6-ac5418d1abbe" providerId="ADAL" clId="{35FDDF63-14E7-4ACB-BB96-E2B08B53C8BE}" dt="2020-10-19T15:14:22.070" v="18" actId="1076"/>
          <ac:picMkLst>
            <pc:docMk/>
            <pc:sldMk cId="216182526" sldId="684"/>
            <ac:picMk id="31" creationId="{19F29157-336E-4981-83B6-DDECFE7F3EEE}"/>
          </ac:picMkLst>
        </pc:picChg>
        <pc:picChg chg="mod">
          <ac:chgData name="Ramirez Chaves, Diana Alejandra GIZ CR" userId="6ba81e44-ec44-45ac-a0e6-ac5418d1abbe" providerId="ADAL" clId="{35FDDF63-14E7-4ACB-BB96-E2B08B53C8BE}" dt="2020-10-19T15:14:22.070" v="18" actId="1076"/>
          <ac:picMkLst>
            <pc:docMk/>
            <pc:sldMk cId="216182526" sldId="684"/>
            <ac:picMk id="32" creationId="{660466D8-CD9C-432C-BCDD-932C2854138D}"/>
          </ac:picMkLst>
        </pc:picChg>
        <pc:picChg chg="mod">
          <ac:chgData name="Ramirez Chaves, Diana Alejandra GIZ CR" userId="6ba81e44-ec44-45ac-a0e6-ac5418d1abbe" providerId="ADAL" clId="{35FDDF63-14E7-4ACB-BB96-E2B08B53C8BE}" dt="2020-10-19T15:14:22.070" v="18" actId="1076"/>
          <ac:picMkLst>
            <pc:docMk/>
            <pc:sldMk cId="216182526" sldId="684"/>
            <ac:picMk id="33" creationId="{E92F4B3D-E48F-447B-81FD-B34C405C304E}"/>
          </ac:picMkLst>
        </pc:picChg>
        <pc:picChg chg="mod">
          <ac:chgData name="Ramirez Chaves, Diana Alejandra GIZ CR" userId="6ba81e44-ec44-45ac-a0e6-ac5418d1abbe" providerId="ADAL" clId="{35FDDF63-14E7-4ACB-BB96-E2B08B53C8BE}" dt="2020-10-19T15:14:22.070" v="18" actId="1076"/>
          <ac:picMkLst>
            <pc:docMk/>
            <pc:sldMk cId="216182526" sldId="684"/>
            <ac:picMk id="34" creationId="{E4B429EA-E721-44B5-87A5-88CAF078EE76}"/>
          </ac:picMkLst>
        </pc:picChg>
        <pc:picChg chg="add mod">
          <ac:chgData name="Ramirez Chaves, Diana Alejandra GIZ CR" userId="6ba81e44-ec44-45ac-a0e6-ac5418d1abbe" providerId="ADAL" clId="{35FDDF63-14E7-4ACB-BB96-E2B08B53C8BE}" dt="2020-10-19T15:15:30.054" v="21" actId="1076"/>
          <ac:picMkLst>
            <pc:docMk/>
            <pc:sldMk cId="216182526" sldId="684"/>
            <ac:picMk id="43" creationId="{EEDB452B-929F-4F6A-957E-64B946E05032}"/>
          </ac:picMkLst>
        </pc:picChg>
        <pc:picChg chg="add mod">
          <ac:chgData name="Ramirez Chaves, Diana Alejandra GIZ CR" userId="6ba81e44-ec44-45ac-a0e6-ac5418d1abbe" providerId="ADAL" clId="{35FDDF63-14E7-4ACB-BB96-E2B08B53C8BE}" dt="2020-10-19T15:15:30.054" v="21" actId="1076"/>
          <ac:picMkLst>
            <pc:docMk/>
            <pc:sldMk cId="216182526" sldId="684"/>
            <ac:picMk id="45" creationId="{AD0DB312-2D65-412F-9E63-990ABA6D5499}"/>
          </ac:picMkLst>
        </pc:picChg>
      </pc:sldChg>
      <pc:sldChg chg="delSp del">
        <pc:chgData name="Ramirez Chaves, Diana Alejandra GIZ CR" userId="6ba81e44-ec44-45ac-a0e6-ac5418d1abbe" providerId="ADAL" clId="{35FDDF63-14E7-4ACB-BB96-E2B08B53C8BE}" dt="2020-10-19T15:17:54.750" v="27" actId="47"/>
        <pc:sldMkLst>
          <pc:docMk/>
          <pc:sldMk cId="611161986" sldId="685"/>
        </pc:sldMkLst>
        <pc:spChg chg="del">
          <ac:chgData name="Ramirez Chaves, Diana Alejandra GIZ CR" userId="6ba81e44-ec44-45ac-a0e6-ac5418d1abbe" providerId="ADAL" clId="{35FDDF63-14E7-4ACB-BB96-E2B08B53C8BE}" dt="2020-10-19T15:15:13.442" v="19" actId="21"/>
          <ac:spMkLst>
            <pc:docMk/>
            <pc:sldMk cId="611161986" sldId="685"/>
            <ac:spMk id="28" creationId="{1448F4DC-B010-4714-B22B-DF81ED205CBB}"/>
          </ac:spMkLst>
        </pc:spChg>
        <pc:spChg chg="del">
          <ac:chgData name="Ramirez Chaves, Diana Alejandra GIZ CR" userId="6ba81e44-ec44-45ac-a0e6-ac5418d1abbe" providerId="ADAL" clId="{35FDDF63-14E7-4ACB-BB96-E2B08B53C8BE}" dt="2020-10-19T15:15:13.442" v="19" actId="21"/>
          <ac:spMkLst>
            <pc:docMk/>
            <pc:sldMk cId="611161986" sldId="685"/>
            <ac:spMk id="38" creationId="{4EFAB82F-3B48-4C47-B936-959A528FBF80}"/>
          </ac:spMkLst>
        </pc:spChg>
        <pc:spChg chg="del">
          <ac:chgData name="Ramirez Chaves, Diana Alejandra GIZ CR" userId="6ba81e44-ec44-45ac-a0e6-ac5418d1abbe" providerId="ADAL" clId="{35FDDF63-14E7-4ACB-BB96-E2B08B53C8BE}" dt="2020-10-19T15:15:13.442" v="19" actId="21"/>
          <ac:spMkLst>
            <pc:docMk/>
            <pc:sldMk cId="611161986" sldId="685"/>
            <ac:spMk id="39" creationId="{D397DA2C-0545-484C-9F3E-BFFFB4CC2344}"/>
          </ac:spMkLst>
        </pc:spChg>
        <pc:spChg chg="del">
          <ac:chgData name="Ramirez Chaves, Diana Alejandra GIZ CR" userId="6ba81e44-ec44-45ac-a0e6-ac5418d1abbe" providerId="ADAL" clId="{35FDDF63-14E7-4ACB-BB96-E2B08B53C8BE}" dt="2020-10-19T15:15:13.442" v="19" actId="21"/>
          <ac:spMkLst>
            <pc:docMk/>
            <pc:sldMk cId="611161986" sldId="685"/>
            <ac:spMk id="40" creationId="{979B502A-CCE2-43AD-8B06-78F4B0141AB6}"/>
          </ac:spMkLst>
        </pc:spChg>
        <pc:graphicFrameChg chg="del">
          <ac:chgData name="Ramirez Chaves, Diana Alejandra GIZ CR" userId="6ba81e44-ec44-45ac-a0e6-ac5418d1abbe" providerId="ADAL" clId="{35FDDF63-14E7-4ACB-BB96-E2B08B53C8BE}" dt="2020-10-19T15:15:13.442" v="19" actId="21"/>
          <ac:graphicFrameMkLst>
            <pc:docMk/>
            <pc:sldMk cId="611161986" sldId="685"/>
            <ac:graphicFrameMk id="35" creationId="{4DA25611-4933-4009-B831-1F9889628F8D}"/>
          </ac:graphicFrameMkLst>
        </pc:graphicFrameChg>
        <pc:picChg chg="del">
          <ac:chgData name="Ramirez Chaves, Diana Alejandra GIZ CR" userId="6ba81e44-ec44-45ac-a0e6-ac5418d1abbe" providerId="ADAL" clId="{35FDDF63-14E7-4ACB-BB96-E2B08B53C8BE}" dt="2020-10-19T15:15:13.442" v="19" actId="21"/>
          <ac:picMkLst>
            <pc:docMk/>
            <pc:sldMk cId="611161986" sldId="685"/>
            <ac:picMk id="36" creationId="{214DEEB0-0656-4025-8215-7AA8DCC3A65B}"/>
          </ac:picMkLst>
        </pc:picChg>
        <pc:picChg chg="del">
          <ac:chgData name="Ramirez Chaves, Diana Alejandra GIZ CR" userId="6ba81e44-ec44-45ac-a0e6-ac5418d1abbe" providerId="ADAL" clId="{35FDDF63-14E7-4ACB-BB96-E2B08B53C8BE}" dt="2020-10-19T15:15:13.442" v="19" actId="21"/>
          <ac:picMkLst>
            <pc:docMk/>
            <pc:sldMk cId="611161986" sldId="685"/>
            <ac:picMk id="37" creationId="{89D630AD-9CEC-4E64-BF1E-9D42D1211FB2}"/>
          </ac:picMkLst>
        </pc:picChg>
        <pc:picChg chg="del">
          <ac:chgData name="Ramirez Chaves, Diana Alejandra GIZ CR" userId="6ba81e44-ec44-45ac-a0e6-ac5418d1abbe" providerId="ADAL" clId="{35FDDF63-14E7-4ACB-BB96-E2B08B53C8BE}" dt="2020-10-19T15:15:13.442" v="19" actId="21"/>
          <ac:picMkLst>
            <pc:docMk/>
            <pc:sldMk cId="611161986" sldId="685"/>
            <ac:picMk id="41" creationId="{3268C86C-DFE9-4CFE-A73D-F21EFC2D7D93}"/>
          </ac:picMkLst>
        </pc:picChg>
        <pc:picChg chg="del">
          <ac:chgData name="Ramirez Chaves, Diana Alejandra GIZ CR" userId="6ba81e44-ec44-45ac-a0e6-ac5418d1abbe" providerId="ADAL" clId="{35FDDF63-14E7-4ACB-BB96-E2B08B53C8BE}" dt="2020-10-19T15:15:13.442" v="19" actId="21"/>
          <ac:picMkLst>
            <pc:docMk/>
            <pc:sldMk cId="611161986" sldId="685"/>
            <ac:picMk id="42" creationId="{72241ED7-A141-4E9E-AB7C-D8CFDFE2C0F2}"/>
          </ac:picMkLst>
        </pc:picChg>
      </pc:sldChg>
      <pc:sldChg chg="del">
        <pc:chgData name="Ramirez Chaves, Diana Alejandra GIZ CR" userId="6ba81e44-ec44-45ac-a0e6-ac5418d1abbe" providerId="ADAL" clId="{35FDDF63-14E7-4ACB-BB96-E2B08B53C8BE}" dt="2020-10-19T21:35:53.019" v="79" actId="47"/>
        <pc:sldMkLst>
          <pc:docMk/>
          <pc:sldMk cId="1061566972" sldId="693"/>
        </pc:sldMkLst>
      </pc:sldChg>
      <pc:sldChg chg="add del">
        <pc:chgData name="Ramirez Chaves, Diana Alejandra GIZ CR" userId="6ba81e44-ec44-45ac-a0e6-ac5418d1abbe" providerId="ADAL" clId="{35FDDF63-14E7-4ACB-BB96-E2B08B53C8BE}" dt="2020-10-19T21:15:40.346" v="48" actId="47"/>
        <pc:sldMkLst>
          <pc:docMk/>
          <pc:sldMk cId="3973389848" sldId="706"/>
        </pc:sldMkLst>
      </pc:sldChg>
      <pc:sldChg chg="add">
        <pc:chgData name="Ramirez Chaves, Diana Alejandra GIZ CR" userId="6ba81e44-ec44-45ac-a0e6-ac5418d1abbe" providerId="ADAL" clId="{35FDDF63-14E7-4ACB-BB96-E2B08B53C8BE}" dt="2020-10-19T21:12:03.143" v="28" actId="2890"/>
        <pc:sldMkLst>
          <pc:docMk/>
          <pc:sldMk cId="2544794114" sldId="707"/>
        </pc:sldMkLst>
      </pc:sldChg>
      <pc:sldChg chg="addSp modSp add del mod">
        <pc:chgData name="Ramirez Chaves, Diana Alejandra GIZ CR" userId="6ba81e44-ec44-45ac-a0e6-ac5418d1abbe" providerId="ADAL" clId="{35FDDF63-14E7-4ACB-BB96-E2B08B53C8BE}" dt="2020-10-19T21:15:45.415" v="49" actId="47"/>
        <pc:sldMkLst>
          <pc:docMk/>
          <pc:sldMk cId="368222407" sldId="708"/>
        </pc:sldMkLst>
        <pc:picChg chg="add mod">
          <ac:chgData name="Ramirez Chaves, Diana Alejandra GIZ CR" userId="6ba81e44-ec44-45ac-a0e6-ac5418d1abbe" providerId="ADAL" clId="{35FDDF63-14E7-4ACB-BB96-E2B08B53C8BE}" dt="2020-10-19T21:14:40.168" v="42" actId="962"/>
          <ac:picMkLst>
            <pc:docMk/>
            <pc:sldMk cId="368222407" sldId="708"/>
            <ac:picMk id="3" creationId="{64955F8B-B727-4BE6-BF71-2B2C9F5E15B3}"/>
          </ac:picMkLst>
        </pc:picChg>
      </pc:sldChg>
      <pc:sldChg chg="modSp add mod ord">
        <pc:chgData name="Ramirez Chaves, Diana Alejandra GIZ CR" userId="6ba81e44-ec44-45ac-a0e6-ac5418d1abbe" providerId="ADAL" clId="{35FDDF63-14E7-4ACB-BB96-E2B08B53C8BE}" dt="2020-10-19T21:38:35.147" v="81" actId="1076"/>
        <pc:sldMkLst>
          <pc:docMk/>
          <pc:sldMk cId="2623035757" sldId="709"/>
        </pc:sldMkLst>
        <pc:spChg chg="mod">
          <ac:chgData name="Ramirez Chaves, Diana Alejandra GIZ CR" userId="6ba81e44-ec44-45ac-a0e6-ac5418d1abbe" providerId="ADAL" clId="{35FDDF63-14E7-4ACB-BB96-E2B08B53C8BE}" dt="2020-10-19T21:38:35.147" v="81" actId="1076"/>
          <ac:spMkLst>
            <pc:docMk/>
            <pc:sldMk cId="2623035757" sldId="709"/>
            <ac:spMk id="28" creationId="{64A1F0DB-2E3C-4391-AAF1-FDDBD2E01730}"/>
          </ac:spMkLst>
        </pc:spChg>
        <pc:picChg chg="mod">
          <ac:chgData name="Ramirez Chaves, Diana Alejandra GIZ CR" userId="6ba81e44-ec44-45ac-a0e6-ac5418d1abbe" providerId="ADAL" clId="{35FDDF63-14E7-4ACB-BB96-E2B08B53C8BE}" dt="2020-10-19T21:15:29.865" v="46" actId="14826"/>
          <ac:picMkLst>
            <pc:docMk/>
            <pc:sldMk cId="2623035757" sldId="709"/>
            <ac:picMk id="3" creationId="{84B0B2B8-7A66-42CE-8038-173DE6878B7C}"/>
          </ac:picMkLst>
        </pc:picChg>
      </pc:sldChg>
      <pc:sldChg chg="addSp delSp modSp add mod setBg setClrOvrMap delDesignElem">
        <pc:chgData name="Ramirez Chaves, Diana Alejandra GIZ CR" userId="6ba81e44-ec44-45ac-a0e6-ac5418d1abbe" providerId="ADAL" clId="{35FDDF63-14E7-4ACB-BB96-E2B08B53C8BE}" dt="2020-10-19T21:20:22.665" v="71" actId="22"/>
        <pc:sldMkLst>
          <pc:docMk/>
          <pc:sldMk cId="1664125226" sldId="710"/>
        </pc:sldMkLst>
        <pc:spChg chg="add">
          <ac:chgData name="Ramirez Chaves, Diana Alejandra GIZ CR" userId="6ba81e44-ec44-45ac-a0e6-ac5418d1abbe" providerId="ADAL" clId="{35FDDF63-14E7-4ACB-BB96-E2B08B53C8BE}" dt="2020-10-19T21:20:22.665" v="71" actId="22"/>
          <ac:spMkLst>
            <pc:docMk/>
            <pc:sldMk cId="1664125226" sldId="710"/>
            <ac:spMk id="2" creationId="{CED5A302-9786-4E46-89DA-99742C8BE372}"/>
          </ac:spMkLst>
        </pc:spChg>
        <pc:spChg chg="mod">
          <ac:chgData name="Ramirez Chaves, Diana Alejandra GIZ CR" userId="6ba81e44-ec44-45ac-a0e6-ac5418d1abbe" providerId="ADAL" clId="{35FDDF63-14E7-4ACB-BB96-E2B08B53C8BE}" dt="2020-10-19T21:20:08.475" v="70" actId="26606"/>
          <ac:spMkLst>
            <pc:docMk/>
            <pc:sldMk cId="1664125226" sldId="710"/>
            <ac:spMk id="8" creationId="{D42D4AA4-799F-47D3-8ED0-E74C0C96E049}"/>
          </ac:spMkLst>
        </pc:spChg>
        <pc:spChg chg="mod">
          <ac:chgData name="Ramirez Chaves, Diana Alejandra GIZ CR" userId="6ba81e44-ec44-45ac-a0e6-ac5418d1abbe" providerId="ADAL" clId="{35FDDF63-14E7-4ACB-BB96-E2B08B53C8BE}" dt="2020-10-19T21:20:08.475" v="70" actId="26606"/>
          <ac:spMkLst>
            <pc:docMk/>
            <pc:sldMk cId="1664125226" sldId="710"/>
            <ac:spMk id="9" creationId="{366C0551-A6F0-4989-A97E-987D5433D9FF}"/>
          </ac:spMkLst>
        </pc:spChg>
        <pc:spChg chg="mod ord">
          <ac:chgData name="Ramirez Chaves, Diana Alejandra GIZ CR" userId="6ba81e44-ec44-45ac-a0e6-ac5418d1abbe" providerId="ADAL" clId="{35FDDF63-14E7-4ACB-BB96-E2B08B53C8BE}" dt="2020-10-19T21:20:08.475" v="70" actId="26606"/>
          <ac:spMkLst>
            <pc:docMk/>
            <pc:sldMk cId="1664125226" sldId="710"/>
            <ac:spMk id="10" creationId="{C872359B-6D2B-4D0B-A6F0-6F5F5614C892}"/>
          </ac:spMkLst>
        </pc:spChg>
        <pc:spChg chg="mod">
          <ac:chgData name="Ramirez Chaves, Diana Alejandra GIZ CR" userId="6ba81e44-ec44-45ac-a0e6-ac5418d1abbe" providerId="ADAL" clId="{35FDDF63-14E7-4ACB-BB96-E2B08B53C8BE}" dt="2020-10-19T21:20:08.475" v="70" actId="26606"/>
          <ac:spMkLst>
            <pc:docMk/>
            <pc:sldMk cId="1664125226" sldId="710"/>
            <ac:spMk id="28" creationId="{64A1F0DB-2E3C-4391-AAF1-FDDBD2E01730}"/>
          </ac:spMkLst>
        </pc:spChg>
        <pc:spChg chg="add">
          <ac:chgData name="Ramirez Chaves, Diana Alejandra GIZ CR" userId="6ba81e44-ec44-45ac-a0e6-ac5418d1abbe" providerId="ADAL" clId="{35FDDF63-14E7-4ACB-BB96-E2B08B53C8BE}" dt="2020-10-19T21:20:08.475" v="70" actId="26606"/>
          <ac:spMkLst>
            <pc:docMk/>
            <pc:sldMk cId="1664125226" sldId="710"/>
            <ac:spMk id="30" creationId="{0671A8AE-40A1-4631-A6B8-581AFF065482}"/>
          </ac:spMkLst>
        </pc:spChg>
        <pc:spChg chg="add">
          <ac:chgData name="Ramirez Chaves, Diana Alejandra GIZ CR" userId="6ba81e44-ec44-45ac-a0e6-ac5418d1abbe" providerId="ADAL" clId="{35FDDF63-14E7-4ACB-BB96-E2B08B53C8BE}" dt="2020-10-19T21:20:08.475" v="70" actId="26606"/>
          <ac:spMkLst>
            <pc:docMk/>
            <pc:sldMk cId="1664125226" sldId="710"/>
            <ac:spMk id="31" creationId="{AB58EF07-17C2-48CF-ABB0-EEF1F17CB8F0}"/>
          </ac:spMkLst>
        </pc:spChg>
        <pc:spChg chg="add">
          <ac:chgData name="Ramirez Chaves, Diana Alejandra GIZ CR" userId="6ba81e44-ec44-45ac-a0e6-ac5418d1abbe" providerId="ADAL" clId="{35FDDF63-14E7-4ACB-BB96-E2B08B53C8BE}" dt="2020-10-19T21:20:08.475" v="70" actId="26606"/>
          <ac:spMkLst>
            <pc:docMk/>
            <pc:sldMk cId="1664125226" sldId="710"/>
            <ac:spMk id="32" creationId="{AF2F604E-43BE-4DC3-B983-E071523364F8}"/>
          </ac:spMkLst>
        </pc:spChg>
        <pc:spChg chg="del">
          <ac:chgData name="Ramirez Chaves, Diana Alejandra GIZ CR" userId="6ba81e44-ec44-45ac-a0e6-ac5418d1abbe" providerId="ADAL" clId="{35FDDF63-14E7-4ACB-BB96-E2B08B53C8BE}" dt="2020-10-19T21:17:09.985" v="54"/>
          <ac:spMkLst>
            <pc:docMk/>
            <pc:sldMk cId="1664125226" sldId="710"/>
            <ac:spMk id="33" creationId="{DE4C27B6-DB04-4891-AF97-BA1671B17EE8}"/>
          </ac:spMkLst>
        </pc:spChg>
        <pc:spChg chg="add">
          <ac:chgData name="Ramirez Chaves, Diana Alejandra GIZ CR" userId="6ba81e44-ec44-45ac-a0e6-ac5418d1abbe" providerId="ADAL" clId="{35FDDF63-14E7-4ACB-BB96-E2B08B53C8BE}" dt="2020-10-19T21:20:08.475" v="70" actId="26606"/>
          <ac:spMkLst>
            <pc:docMk/>
            <pc:sldMk cId="1664125226" sldId="710"/>
            <ac:spMk id="34" creationId="{08C9B587-E65E-4B52-B37C-ABEBB6E87928}"/>
          </ac:spMkLst>
        </pc:spChg>
        <pc:spChg chg="del">
          <ac:chgData name="Ramirez Chaves, Diana Alejandra GIZ CR" userId="6ba81e44-ec44-45ac-a0e6-ac5418d1abbe" providerId="ADAL" clId="{35FDDF63-14E7-4ACB-BB96-E2B08B53C8BE}" dt="2020-10-19T21:17:09.985" v="54"/>
          <ac:spMkLst>
            <pc:docMk/>
            <pc:sldMk cId="1664125226" sldId="710"/>
            <ac:spMk id="35" creationId="{7316481C-0A49-4796-812B-0D64F063B720}"/>
          </ac:spMkLst>
        </pc:spChg>
        <pc:spChg chg="del">
          <ac:chgData name="Ramirez Chaves, Diana Alejandra GIZ CR" userId="6ba81e44-ec44-45ac-a0e6-ac5418d1abbe" providerId="ADAL" clId="{35FDDF63-14E7-4ACB-BB96-E2B08B53C8BE}" dt="2020-10-19T21:17:09.985" v="54"/>
          <ac:spMkLst>
            <pc:docMk/>
            <pc:sldMk cId="1664125226" sldId="710"/>
            <ac:spMk id="37" creationId="{A5271697-90F1-4A23-8EF2-0179F2EAFACB}"/>
          </ac:spMkLst>
        </pc:spChg>
        <pc:spChg chg="del">
          <ac:chgData name="Ramirez Chaves, Diana Alejandra GIZ CR" userId="6ba81e44-ec44-45ac-a0e6-ac5418d1abbe" providerId="ADAL" clId="{35FDDF63-14E7-4ACB-BB96-E2B08B53C8BE}" dt="2020-10-19T21:17:09.985" v="54"/>
          <ac:spMkLst>
            <pc:docMk/>
            <pc:sldMk cId="1664125226" sldId="710"/>
            <ac:spMk id="61" creationId="{D9F5512A-48E1-4C07-B75E-3CCC517B6804}"/>
          </ac:spMkLst>
        </pc:spChg>
        <pc:grpChg chg="del">
          <ac:chgData name="Ramirez Chaves, Diana Alejandra GIZ CR" userId="6ba81e44-ec44-45ac-a0e6-ac5418d1abbe" providerId="ADAL" clId="{35FDDF63-14E7-4ACB-BB96-E2B08B53C8BE}" dt="2020-10-19T21:17:09.985" v="54"/>
          <ac:grpSpMkLst>
            <pc:docMk/>
            <pc:sldMk cId="1664125226" sldId="710"/>
            <ac:grpSpMk id="39" creationId="{5E0EAE70-C355-42D1-BF00-CA8A17A742A8}"/>
          </ac:grpSpMkLst>
        </pc:grpChg>
        <pc:picChg chg="mod">
          <ac:chgData name="Ramirez Chaves, Diana Alejandra GIZ CR" userId="6ba81e44-ec44-45ac-a0e6-ac5418d1abbe" providerId="ADAL" clId="{35FDDF63-14E7-4ACB-BB96-E2B08B53C8BE}" dt="2020-10-19T21:20:08.475" v="70" actId="26606"/>
          <ac:picMkLst>
            <pc:docMk/>
            <pc:sldMk cId="1664125226" sldId="710"/>
            <ac:picMk id="3" creationId="{84B0B2B8-7A66-42CE-8038-173DE6878B7C}"/>
          </ac:picMkLst>
        </pc:picChg>
      </pc:sldChg>
      <pc:sldChg chg="addSp delSp modSp add mod setClrOvrMap">
        <pc:chgData name="Ramirez Chaves, Diana Alejandra GIZ CR" userId="6ba81e44-ec44-45ac-a0e6-ac5418d1abbe" providerId="ADAL" clId="{35FDDF63-14E7-4ACB-BB96-E2B08B53C8BE}" dt="2020-10-19T21:49:04.317" v="89" actId="255"/>
        <pc:sldMkLst>
          <pc:docMk/>
          <pc:sldMk cId="337187685" sldId="711"/>
        </pc:sldMkLst>
        <pc:spChg chg="add">
          <ac:chgData name="Ramirez Chaves, Diana Alejandra GIZ CR" userId="6ba81e44-ec44-45ac-a0e6-ac5418d1abbe" providerId="ADAL" clId="{35FDDF63-14E7-4ACB-BB96-E2B08B53C8BE}" dt="2020-10-19T21:48:52.301" v="87" actId="22"/>
          <ac:spMkLst>
            <pc:docMk/>
            <pc:sldMk cId="337187685" sldId="711"/>
            <ac:spMk id="2" creationId="{4D3203E8-F6A1-42CE-B254-7B7AF4636805}"/>
          </ac:spMkLst>
        </pc:spChg>
        <pc:spChg chg="mod">
          <ac:chgData name="Ramirez Chaves, Diana Alejandra GIZ CR" userId="6ba81e44-ec44-45ac-a0e6-ac5418d1abbe" providerId="ADAL" clId="{35FDDF63-14E7-4ACB-BB96-E2B08B53C8BE}" dt="2020-10-19T21:48:35.392" v="85" actId="26606"/>
          <ac:spMkLst>
            <pc:docMk/>
            <pc:sldMk cId="337187685" sldId="711"/>
            <ac:spMk id="8" creationId="{D42D4AA4-799F-47D3-8ED0-E74C0C96E049}"/>
          </ac:spMkLst>
        </pc:spChg>
        <pc:spChg chg="mod">
          <ac:chgData name="Ramirez Chaves, Diana Alejandra GIZ CR" userId="6ba81e44-ec44-45ac-a0e6-ac5418d1abbe" providerId="ADAL" clId="{35FDDF63-14E7-4ACB-BB96-E2B08B53C8BE}" dt="2020-10-19T21:48:35.392" v="85" actId="26606"/>
          <ac:spMkLst>
            <pc:docMk/>
            <pc:sldMk cId="337187685" sldId="711"/>
            <ac:spMk id="9" creationId="{366C0551-A6F0-4989-A97E-987D5433D9FF}"/>
          </ac:spMkLst>
        </pc:spChg>
        <pc:spChg chg="mod ord">
          <ac:chgData name="Ramirez Chaves, Diana Alejandra GIZ CR" userId="6ba81e44-ec44-45ac-a0e6-ac5418d1abbe" providerId="ADAL" clId="{35FDDF63-14E7-4ACB-BB96-E2B08B53C8BE}" dt="2020-10-19T21:48:35.392" v="85" actId="26606"/>
          <ac:spMkLst>
            <pc:docMk/>
            <pc:sldMk cId="337187685" sldId="711"/>
            <ac:spMk id="10" creationId="{C872359B-6D2B-4D0B-A6F0-6F5F5614C892}"/>
          </ac:spMkLst>
        </pc:spChg>
        <pc:spChg chg="mod">
          <ac:chgData name="Ramirez Chaves, Diana Alejandra GIZ CR" userId="6ba81e44-ec44-45ac-a0e6-ac5418d1abbe" providerId="ADAL" clId="{35FDDF63-14E7-4ACB-BB96-E2B08B53C8BE}" dt="2020-10-19T21:49:04.317" v="89" actId="255"/>
          <ac:spMkLst>
            <pc:docMk/>
            <pc:sldMk cId="337187685" sldId="711"/>
            <ac:spMk id="28" creationId="{64A1F0DB-2E3C-4391-AAF1-FDDBD2E01730}"/>
          </ac:spMkLst>
        </pc:spChg>
        <pc:spChg chg="del">
          <ac:chgData name="Ramirez Chaves, Diana Alejandra GIZ CR" userId="6ba81e44-ec44-45ac-a0e6-ac5418d1abbe" providerId="ADAL" clId="{35FDDF63-14E7-4ACB-BB96-E2B08B53C8BE}" dt="2020-10-19T21:48:35.392" v="85" actId="26606"/>
          <ac:spMkLst>
            <pc:docMk/>
            <pc:sldMk cId="337187685" sldId="711"/>
            <ac:spMk id="33" creationId="{DE4C27B6-DB04-4891-AF97-BA1671B17EE8}"/>
          </ac:spMkLst>
        </pc:spChg>
        <pc:spChg chg="del">
          <ac:chgData name="Ramirez Chaves, Diana Alejandra GIZ CR" userId="6ba81e44-ec44-45ac-a0e6-ac5418d1abbe" providerId="ADAL" clId="{35FDDF63-14E7-4ACB-BB96-E2B08B53C8BE}" dt="2020-10-19T21:48:35.392" v="85" actId="26606"/>
          <ac:spMkLst>
            <pc:docMk/>
            <pc:sldMk cId="337187685" sldId="711"/>
            <ac:spMk id="35" creationId="{7316481C-0A49-4796-812B-0D64F063B720}"/>
          </ac:spMkLst>
        </pc:spChg>
        <pc:spChg chg="del">
          <ac:chgData name="Ramirez Chaves, Diana Alejandra GIZ CR" userId="6ba81e44-ec44-45ac-a0e6-ac5418d1abbe" providerId="ADAL" clId="{35FDDF63-14E7-4ACB-BB96-E2B08B53C8BE}" dt="2020-10-19T21:48:35.392" v="85" actId="26606"/>
          <ac:spMkLst>
            <pc:docMk/>
            <pc:sldMk cId="337187685" sldId="711"/>
            <ac:spMk id="37" creationId="{A5271697-90F1-4A23-8EF2-0179F2EAFACB}"/>
          </ac:spMkLst>
        </pc:spChg>
        <pc:spChg chg="del">
          <ac:chgData name="Ramirez Chaves, Diana Alejandra GIZ CR" userId="6ba81e44-ec44-45ac-a0e6-ac5418d1abbe" providerId="ADAL" clId="{35FDDF63-14E7-4ACB-BB96-E2B08B53C8BE}" dt="2020-10-19T21:48:35.392" v="85" actId="26606"/>
          <ac:spMkLst>
            <pc:docMk/>
            <pc:sldMk cId="337187685" sldId="711"/>
            <ac:spMk id="61" creationId="{D9F5512A-48E1-4C07-B75E-3CCC517B6804}"/>
          </ac:spMkLst>
        </pc:spChg>
        <pc:spChg chg="add">
          <ac:chgData name="Ramirez Chaves, Diana Alejandra GIZ CR" userId="6ba81e44-ec44-45ac-a0e6-ac5418d1abbe" providerId="ADAL" clId="{35FDDF63-14E7-4ACB-BB96-E2B08B53C8BE}" dt="2020-10-19T21:48:35.392" v="85" actId="26606"/>
          <ac:spMkLst>
            <pc:docMk/>
            <pc:sldMk cId="337187685" sldId="711"/>
            <ac:spMk id="66" creationId="{0671A8AE-40A1-4631-A6B8-581AFF065482}"/>
          </ac:spMkLst>
        </pc:spChg>
        <pc:spChg chg="add">
          <ac:chgData name="Ramirez Chaves, Diana Alejandra GIZ CR" userId="6ba81e44-ec44-45ac-a0e6-ac5418d1abbe" providerId="ADAL" clId="{35FDDF63-14E7-4ACB-BB96-E2B08B53C8BE}" dt="2020-10-19T21:48:35.392" v="85" actId="26606"/>
          <ac:spMkLst>
            <pc:docMk/>
            <pc:sldMk cId="337187685" sldId="711"/>
            <ac:spMk id="68" creationId="{AB58EF07-17C2-48CF-ABB0-EEF1F17CB8F0}"/>
          </ac:spMkLst>
        </pc:spChg>
        <pc:spChg chg="add">
          <ac:chgData name="Ramirez Chaves, Diana Alejandra GIZ CR" userId="6ba81e44-ec44-45ac-a0e6-ac5418d1abbe" providerId="ADAL" clId="{35FDDF63-14E7-4ACB-BB96-E2B08B53C8BE}" dt="2020-10-19T21:48:35.392" v="85" actId="26606"/>
          <ac:spMkLst>
            <pc:docMk/>
            <pc:sldMk cId="337187685" sldId="711"/>
            <ac:spMk id="70" creationId="{AF2F604E-43BE-4DC3-B983-E071523364F8}"/>
          </ac:spMkLst>
        </pc:spChg>
        <pc:spChg chg="add">
          <ac:chgData name="Ramirez Chaves, Diana Alejandra GIZ CR" userId="6ba81e44-ec44-45ac-a0e6-ac5418d1abbe" providerId="ADAL" clId="{35FDDF63-14E7-4ACB-BB96-E2B08B53C8BE}" dt="2020-10-19T21:48:35.392" v="85" actId="26606"/>
          <ac:spMkLst>
            <pc:docMk/>
            <pc:sldMk cId="337187685" sldId="711"/>
            <ac:spMk id="72" creationId="{08C9B587-E65E-4B52-B37C-ABEBB6E87928}"/>
          </ac:spMkLst>
        </pc:spChg>
        <pc:grpChg chg="del">
          <ac:chgData name="Ramirez Chaves, Diana Alejandra GIZ CR" userId="6ba81e44-ec44-45ac-a0e6-ac5418d1abbe" providerId="ADAL" clId="{35FDDF63-14E7-4ACB-BB96-E2B08B53C8BE}" dt="2020-10-19T21:48:35.392" v="85" actId="26606"/>
          <ac:grpSpMkLst>
            <pc:docMk/>
            <pc:sldMk cId="337187685" sldId="711"/>
            <ac:grpSpMk id="39" creationId="{5E0EAE70-C355-42D1-BF00-CA8A17A742A8}"/>
          </ac:grpSpMkLst>
        </pc:grpChg>
        <pc:picChg chg="mod">
          <ac:chgData name="Ramirez Chaves, Diana Alejandra GIZ CR" userId="6ba81e44-ec44-45ac-a0e6-ac5418d1abbe" providerId="ADAL" clId="{35FDDF63-14E7-4ACB-BB96-E2B08B53C8BE}" dt="2020-10-19T21:48:43.106" v="86" actId="27614"/>
          <ac:picMkLst>
            <pc:docMk/>
            <pc:sldMk cId="337187685" sldId="711"/>
            <ac:picMk id="3" creationId="{84B0B2B8-7A66-42CE-8038-173DE6878B7C}"/>
          </ac:picMkLst>
        </pc:picChg>
      </pc:sldChg>
    </pc:docChg>
  </pc:docChgLst>
  <pc:docChgLst>
    <pc:chgData name="Urena Chaves, Ana Eugenia GIZ CR" userId="S::ana.urena@giz.de::0d08eb54-e9c4-4e45-9c01-d359c7c0885e" providerId="AD" clId="Web-{8515704E-FC21-4087-88AA-24C509BBC369}"/>
    <pc:docChg chg="delSld modSld">
      <pc:chgData name="Urena Chaves, Ana Eugenia GIZ CR" userId="S::ana.urena@giz.de::0d08eb54-e9c4-4e45-9c01-d359c7c0885e" providerId="AD" clId="Web-{8515704E-FC21-4087-88AA-24C509BBC369}" dt="2020-10-15T18:18:29.700" v="469"/>
      <pc:docMkLst>
        <pc:docMk/>
      </pc:docMkLst>
      <pc:sldChg chg="modSp">
        <pc:chgData name="Urena Chaves, Ana Eugenia GIZ CR" userId="S::ana.urena@giz.de::0d08eb54-e9c4-4e45-9c01-d359c7c0885e" providerId="AD" clId="Web-{8515704E-FC21-4087-88AA-24C509BBC369}" dt="2020-10-15T18:11:25.392" v="123" actId="20577"/>
        <pc:sldMkLst>
          <pc:docMk/>
          <pc:sldMk cId="3325023269" sldId="641"/>
        </pc:sldMkLst>
        <pc:spChg chg="mod">
          <ac:chgData name="Urena Chaves, Ana Eugenia GIZ CR" userId="S::ana.urena@giz.de::0d08eb54-e9c4-4e45-9c01-d359c7c0885e" providerId="AD" clId="Web-{8515704E-FC21-4087-88AA-24C509BBC369}" dt="2020-10-15T18:11:25.392" v="123" actId="20577"/>
          <ac:spMkLst>
            <pc:docMk/>
            <pc:sldMk cId="3325023269" sldId="641"/>
            <ac:spMk id="29" creationId="{DCF74385-4A1D-4183-AB0A-665A3B140CA2}"/>
          </ac:spMkLst>
        </pc:spChg>
      </pc:sldChg>
      <pc:sldChg chg="del">
        <pc:chgData name="Urena Chaves, Ana Eugenia GIZ CR" userId="S::ana.urena@giz.de::0d08eb54-e9c4-4e45-9c01-d359c7c0885e" providerId="AD" clId="Web-{8515704E-FC21-4087-88AA-24C509BBC369}" dt="2020-10-15T18:10:50.530" v="115"/>
        <pc:sldMkLst>
          <pc:docMk/>
          <pc:sldMk cId="557011582" sldId="688"/>
        </pc:sldMkLst>
      </pc:sldChg>
      <pc:sldChg chg="del">
        <pc:chgData name="Urena Chaves, Ana Eugenia GIZ CR" userId="S::ana.urena@giz.de::0d08eb54-e9c4-4e45-9c01-d359c7c0885e" providerId="AD" clId="Web-{8515704E-FC21-4087-88AA-24C509BBC369}" dt="2020-10-15T18:10:50.530" v="116"/>
        <pc:sldMkLst>
          <pc:docMk/>
          <pc:sldMk cId="682586822" sldId="689"/>
        </pc:sldMkLst>
      </pc:sldChg>
      <pc:sldChg chg="del">
        <pc:chgData name="Urena Chaves, Ana Eugenia GIZ CR" userId="S::ana.urena@giz.de::0d08eb54-e9c4-4e45-9c01-d359c7c0885e" providerId="AD" clId="Web-{8515704E-FC21-4087-88AA-24C509BBC369}" dt="2020-10-15T18:10:50.530" v="113"/>
        <pc:sldMkLst>
          <pc:docMk/>
          <pc:sldMk cId="1938562139" sldId="690"/>
        </pc:sldMkLst>
      </pc:sldChg>
      <pc:sldChg chg="del">
        <pc:chgData name="Urena Chaves, Ana Eugenia GIZ CR" userId="S::ana.urena@giz.de::0d08eb54-e9c4-4e45-9c01-d359c7c0885e" providerId="AD" clId="Web-{8515704E-FC21-4087-88AA-24C509BBC369}" dt="2020-10-15T18:10:55.374" v="118"/>
        <pc:sldMkLst>
          <pc:docMk/>
          <pc:sldMk cId="3423907453" sldId="691"/>
        </pc:sldMkLst>
      </pc:sldChg>
      <pc:sldChg chg="del">
        <pc:chgData name="Urena Chaves, Ana Eugenia GIZ CR" userId="S::ana.urena@giz.de::0d08eb54-e9c4-4e45-9c01-d359c7c0885e" providerId="AD" clId="Web-{8515704E-FC21-4087-88AA-24C509BBC369}" dt="2020-10-15T18:10:50.530" v="114"/>
        <pc:sldMkLst>
          <pc:docMk/>
          <pc:sldMk cId="3945975316" sldId="697"/>
        </pc:sldMkLst>
      </pc:sldChg>
      <pc:sldChg chg="del">
        <pc:chgData name="Urena Chaves, Ana Eugenia GIZ CR" userId="S::ana.urena@giz.de::0d08eb54-e9c4-4e45-9c01-d359c7c0885e" providerId="AD" clId="Web-{8515704E-FC21-4087-88AA-24C509BBC369}" dt="2020-10-15T18:11:27.501" v="125"/>
        <pc:sldMkLst>
          <pc:docMk/>
          <pc:sldMk cId="3924101494" sldId="699"/>
        </pc:sldMkLst>
      </pc:sldChg>
      <pc:sldChg chg="del">
        <pc:chgData name="Urena Chaves, Ana Eugenia GIZ CR" userId="S::ana.urena@giz.de::0d08eb54-e9c4-4e45-9c01-d359c7c0885e" providerId="AD" clId="Web-{8515704E-FC21-4087-88AA-24C509BBC369}" dt="2020-10-15T18:10:50.530" v="117"/>
        <pc:sldMkLst>
          <pc:docMk/>
          <pc:sldMk cId="3895179275" sldId="701"/>
        </pc:sldMkLst>
      </pc:sldChg>
      <pc:sldChg chg="modSp">
        <pc:chgData name="Urena Chaves, Ana Eugenia GIZ CR" userId="S::ana.urena@giz.de::0d08eb54-e9c4-4e45-9c01-d359c7c0885e" providerId="AD" clId="Web-{8515704E-FC21-4087-88AA-24C509BBC369}" dt="2020-10-15T18:12:13.301" v="138" actId="20577"/>
        <pc:sldMkLst>
          <pc:docMk/>
          <pc:sldMk cId="474540284" sldId="702"/>
        </pc:sldMkLst>
        <pc:spChg chg="mod">
          <ac:chgData name="Urena Chaves, Ana Eugenia GIZ CR" userId="S::ana.urena@giz.de::0d08eb54-e9c4-4e45-9c01-d359c7c0885e" providerId="AD" clId="Web-{8515704E-FC21-4087-88AA-24C509BBC369}" dt="2020-10-15T18:12:13.301" v="138" actId="20577"/>
          <ac:spMkLst>
            <pc:docMk/>
            <pc:sldMk cId="474540284" sldId="702"/>
            <ac:spMk id="3" creationId="{56B757F6-439D-4B3D-A93C-77A66B09720A}"/>
          </ac:spMkLst>
        </pc:spChg>
      </pc:sldChg>
      <pc:sldChg chg="modSp">
        <pc:chgData name="Urena Chaves, Ana Eugenia GIZ CR" userId="S::ana.urena@giz.de::0d08eb54-e9c4-4e45-9c01-d359c7c0885e" providerId="AD" clId="Web-{8515704E-FC21-4087-88AA-24C509BBC369}" dt="2020-10-15T18:18:29.700" v="469"/>
        <pc:sldMkLst>
          <pc:docMk/>
          <pc:sldMk cId="30949391" sldId="704"/>
        </pc:sldMkLst>
        <pc:spChg chg="mod">
          <ac:chgData name="Urena Chaves, Ana Eugenia GIZ CR" userId="S::ana.urena@giz.de::0d08eb54-e9c4-4e45-9c01-d359c7c0885e" providerId="AD" clId="Web-{8515704E-FC21-4087-88AA-24C509BBC369}" dt="2020-10-15T18:15:10.718" v="401" actId="1076"/>
          <ac:spMkLst>
            <pc:docMk/>
            <pc:sldMk cId="30949391" sldId="704"/>
            <ac:spMk id="2" creationId="{C8CC1C63-004C-46D9-849C-2472FDCA0F48}"/>
          </ac:spMkLst>
        </pc:spChg>
        <pc:spChg chg="mod">
          <ac:chgData name="Urena Chaves, Ana Eugenia GIZ CR" userId="S::ana.urena@giz.de::0d08eb54-e9c4-4e45-9c01-d359c7c0885e" providerId="AD" clId="Web-{8515704E-FC21-4087-88AA-24C509BBC369}" dt="2020-10-15T18:18:29.512" v="462" actId="20577"/>
          <ac:spMkLst>
            <pc:docMk/>
            <pc:sldMk cId="30949391" sldId="704"/>
            <ac:spMk id="7" creationId="{56BBFF69-ECF1-4D16-AB01-AC4F15D30F0A}"/>
          </ac:spMkLst>
        </pc:spChg>
        <pc:spChg chg="mod">
          <ac:chgData name="Urena Chaves, Ana Eugenia GIZ CR" userId="S::ana.urena@giz.de::0d08eb54-e9c4-4e45-9c01-d359c7c0885e" providerId="AD" clId="Web-{8515704E-FC21-4087-88AA-24C509BBC369}" dt="2020-10-15T18:18:29.590" v="465" actId="20577"/>
          <ac:spMkLst>
            <pc:docMk/>
            <pc:sldMk cId="30949391" sldId="704"/>
            <ac:spMk id="9" creationId="{640BB1E0-4CF7-409A-8327-8A3E086A19FA}"/>
          </ac:spMkLst>
        </pc:spChg>
        <pc:spChg chg="mod">
          <ac:chgData name="Urena Chaves, Ana Eugenia GIZ CR" userId="S::ana.urena@giz.de::0d08eb54-e9c4-4e45-9c01-d359c7c0885e" providerId="AD" clId="Web-{8515704E-FC21-4087-88AA-24C509BBC369}" dt="2020-10-15T18:18:29.700" v="469"/>
          <ac:spMkLst>
            <pc:docMk/>
            <pc:sldMk cId="30949391" sldId="704"/>
            <ac:spMk id="11" creationId="{36858A49-1121-4CA5-94ED-E5B19657CA5E}"/>
          </ac:spMkLst>
        </pc:spChg>
        <pc:spChg chg="mod">
          <ac:chgData name="Urena Chaves, Ana Eugenia GIZ CR" userId="S::ana.urena@giz.de::0d08eb54-e9c4-4e45-9c01-d359c7c0885e" providerId="AD" clId="Web-{8515704E-FC21-4087-88AA-24C509BBC369}" dt="2020-10-15T18:17:17.164" v="456"/>
          <ac:spMkLst>
            <pc:docMk/>
            <pc:sldMk cId="30949391" sldId="704"/>
            <ac:spMk id="13" creationId="{86BCA4C9-BC60-400C-BA0D-59806A92FCDE}"/>
          </ac:spMkLst>
        </pc:spChg>
        <pc:spChg chg="mod">
          <ac:chgData name="Urena Chaves, Ana Eugenia GIZ CR" userId="S::ana.urena@giz.de::0d08eb54-e9c4-4e45-9c01-d359c7c0885e" providerId="AD" clId="Web-{8515704E-FC21-4087-88AA-24C509BBC369}" dt="2020-10-15T18:17:17.164" v="457"/>
          <ac:spMkLst>
            <pc:docMk/>
            <pc:sldMk cId="30949391" sldId="704"/>
            <ac:spMk id="15" creationId="{13FEE590-A389-46D2-8FE6-EA0733D571CB}"/>
          </ac:spMkLst>
        </pc:spChg>
      </pc:sldChg>
      <pc:sldChg chg="modSp">
        <pc:chgData name="Urena Chaves, Ana Eugenia GIZ CR" userId="S::ana.urena@giz.de::0d08eb54-e9c4-4e45-9c01-d359c7c0885e" providerId="AD" clId="Web-{8515704E-FC21-4087-88AA-24C509BBC369}" dt="2020-10-15T18:10:41.327" v="110" actId="20577"/>
        <pc:sldMkLst>
          <pc:docMk/>
          <pc:sldMk cId="3973389848" sldId="706"/>
        </pc:sldMkLst>
        <pc:spChg chg="mod">
          <ac:chgData name="Urena Chaves, Ana Eugenia GIZ CR" userId="S::ana.urena@giz.de::0d08eb54-e9c4-4e45-9c01-d359c7c0885e" providerId="AD" clId="Web-{8515704E-FC21-4087-88AA-24C509BBC369}" dt="2020-10-15T18:10:41.327" v="110" actId="20577"/>
          <ac:spMkLst>
            <pc:docMk/>
            <pc:sldMk cId="3973389848" sldId="706"/>
            <ac:spMk id="2" creationId="{2B50A6C7-C377-4538-AF9B-7183323D8381}"/>
          </ac:spMkLst>
        </pc:spChg>
      </pc:sldChg>
      <pc:sldChg chg="del">
        <pc:chgData name="Urena Chaves, Ana Eugenia GIZ CR" userId="S::ana.urena@giz.de::0d08eb54-e9c4-4e45-9c01-d359c7c0885e" providerId="AD" clId="Web-{8515704E-FC21-4087-88AA-24C509BBC369}" dt="2020-10-15T18:09:48.886" v="5"/>
        <pc:sldMkLst>
          <pc:docMk/>
          <pc:sldMk cId="1353772677" sldId="707"/>
        </pc:sldMkLst>
      </pc:sldChg>
    </pc:docChg>
  </pc:docChgLst>
  <pc:docChgLst>
    <pc:chgData name="Urena Chaves, Ana Eugenia GIZ CR" userId="S::ana.urena@giz.de::0d08eb54-e9c4-4e45-9c01-d359c7c0885e" providerId="AD" clId="Web-{906BFCB9-52C6-4F73-BBB8-A716958C94A5}"/>
    <pc:docChg chg="delSld modSld">
      <pc:chgData name="Urena Chaves, Ana Eugenia GIZ CR" userId="S::ana.urena@giz.de::0d08eb54-e9c4-4e45-9c01-d359c7c0885e" providerId="AD" clId="Web-{906BFCB9-52C6-4F73-BBB8-A716958C94A5}" dt="2020-10-21T20:03:11.005" v="4"/>
      <pc:docMkLst>
        <pc:docMk/>
      </pc:docMkLst>
      <pc:sldChg chg="del">
        <pc:chgData name="Urena Chaves, Ana Eugenia GIZ CR" userId="S::ana.urena@giz.de::0d08eb54-e9c4-4e45-9c01-d359c7c0885e" providerId="AD" clId="Web-{906BFCB9-52C6-4F73-BBB8-A716958C94A5}" dt="2020-10-21T20:02:46.410" v="3"/>
        <pc:sldMkLst>
          <pc:docMk/>
          <pc:sldMk cId="3023267376" sldId="683"/>
        </pc:sldMkLst>
      </pc:sldChg>
      <pc:sldChg chg="modSp">
        <pc:chgData name="Urena Chaves, Ana Eugenia GIZ CR" userId="S::ana.urena@giz.de::0d08eb54-e9c4-4e45-9c01-d359c7c0885e" providerId="AD" clId="Web-{906BFCB9-52C6-4F73-BBB8-A716958C94A5}" dt="2020-10-21T20:01:26.326" v="2" actId="20577"/>
        <pc:sldMkLst>
          <pc:docMk/>
          <pc:sldMk cId="474540284" sldId="702"/>
        </pc:sldMkLst>
        <pc:spChg chg="mod">
          <ac:chgData name="Urena Chaves, Ana Eugenia GIZ CR" userId="S::ana.urena@giz.de::0d08eb54-e9c4-4e45-9c01-d359c7c0885e" providerId="AD" clId="Web-{906BFCB9-52C6-4F73-BBB8-A716958C94A5}" dt="2020-10-21T20:01:26.326" v="2" actId="20577"/>
          <ac:spMkLst>
            <pc:docMk/>
            <pc:sldMk cId="474540284" sldId="702"/>
            <ac:spMk id="3" creationId="{56B757F6-439D-4B3D-A93C-77A66B09720A}"/>
          </ac:spMkLst>
        </pc:spChg>
      </pc:sldChg>
      <pc:sldChg chg="del">
        <pc:chgData name="Urena Chaves, Ana Eugenia GIZ CR" userId="S::ana.urena@giz.de::0d08eb54-e9c4-4e45-9c01-d359c7c0885e" providerId="AD" clId="Web-{906BFCB9-52C6-4F73-BBB8-A716958C94A5}" dt="2020-10-21T20:03:11.005" v="4"/>
        <pc:sldMkLst>
          <pc:docMk/>
          <pc:sldMk cId="2544794114" sldId="707"/>
        </pc:sldMkLst>
      </pc:sldChg>
    </pc:docChg>
  </pc:docChgLst>
  <pc:docChgLst>
    <pc:chgData name="Urena Chaves, Ana Eugenia GIZ CR" userId="S::ana.urena@giz.de::0d08eb54-e9c4-4e45-9c01-d359c7c0885e" providerId="AD" clId="Web-{36C5BF41-289D-4BF9-A2D7-2FE5269DEC6F}"/>
    <pc:docChg chg="modSld">
      <pc:chgData name="Urena Chaves, Ana Eugenia GIZ CR" userId="S::ana.urena@giz.de::0d08eb54-e9c4-4e45-9c01-d359c7c0885e" providerId="AD" clId="Web-{36C5BF41-289D-4BF9-A2D7-2FE5269DEC6F}" dt="2020-10-19T21:29:58.939" v="2"/>
      <pc:docMkLst>
        <pc:docMk/>
      </pc:docMkLst>
      <pc:sldChg chg="modSp">
        <pc:chgData name="Urena Chaves, Ana Eugenia GIZ CR" userId="S::ana.urena@giz.de::0d08eb54-e9c4-4e45-9c01-d359c7c0885e" providerId="AD" clId="Web-{36C5BF41-289D-4BF9-A2D7-2FE5269DEC6F}" dt="2020-10-19T21:29:58.939" v="2"/>
        <pc:sldMkLst>
          <pc:docMk/>
          <pc:sldMk cId="730977696" sldId="678"/>
        </pc:sldMkLst>
        <pc:spChg chg="mod">
          <ac:chgData name="Urena Chaves, Ana Eugenia GIZ CR" userId="S::ana.urena@giz.de::0d08eb54-e9c4-4e45-9c01-d359c7c0885e" providerId="AD" clId="Web-{36C5BF41-289D-4BF9-A2D7-2FE5269DEC6F}" dt="2020-10-19T21:29:58.939" v="2"/>
          <ac:spMkLst>
            <pc:docMk/>
            <pc:sldMk cId="730977696" sldId="678"/>
            <ac:spMk id="4" creationId="{031E5BAC-2BE9-4F96-988C-82F4E5C05728}"/>
          </ac:spMkLst>
        </pc:spChg>
        <pc:spChg chg="mod">
          <ac:chgData name="Urena Chaves, Ana Eugenia GIZ CR" userId="S::ana.urena@giz.de::0d08eb54-e9c4-4e45-9c01-d359c7c0885e" providerId="AD" clId="Web-{36C5BF41-289D-4BF9-A2D7-2FE5269DEC6F}" dt="2020-10-19T21:29:48.408" v="0" actId="20577"/>
          <ac:spMkLst>
            <pc:docMk/>
            <pc:sldMk cId="730977696" sldId="678"/>
            <ac:spMk id="12" creationId="{F40618EB-A37C-475D-B6BD-FA60DE05BABE}"/>
          </ac:spMkLst>
        </pc:spChg>
      </pc:sldChg>
    </pc:docChg>
  </pc:docChgLst>
  <pc:docChgLst>
    <pc:chgData name="Urena Chaves, Ana Eugenia GIZ CR" userId="S::ana.urena@giz.de::0d08eb54-e9c4-4e45-9c01-d359c7c0885e" providerId="AD" clId="Web-{8DDAE1C1-AD52-4285-9BD6-F3A270113071}"/>
    <pc:docChg chg="modSld sldOrd">
      <pc:chgData name="Urena Chaves, Ana Eugenia GIZ CR" userId="S::ana.urena@giz.de::0d08eb54-e9c4-4e45-9c01-d359c7c0885e" providerId="AD" clId="Web-{8DDAE1C1-AD52-4285-9BD6-F3A270113071}" dt="2020-10-21T21:18:04.227" v="165" actId="14100"/>
      <pc:docMkLst>
        <pc:docMk/>
      </pc:docMkLst>
      <pc:sldChg chg="delSp modSp">
        <pc:chgData name="Urena Chaves, Ana Eugenia GIZ CR" userId="S::ana.urena@giz.de::0d08eb54-e9c4-4e45-9c01-d359c7c0885e" providerId="AD" clId="Web-{8DDAE1C1-AD52-4285-9BD6-F3A270113071}" dt="2020-10-21T21:18:04.227" v="165" actId="14100"/>
        <pc:sldMkLst>
          <pc:docMk/>
          <pc:sldMk cId="216182526" sldId="684"/>
        </pc:sldMkLst>
        <pc:spChg chg="mod">
          <ac:chgData name="Urena Chaves, Ana Eugenia GIZ CR" userId="S::ana.urena@giz.de::0d08eb54-e9c4-4e45-9c01-d359c7c0885e" providerId="AD" clId="Web-{8DDAE1C1-AD52-4285-9BD6-F3A270113071}" dt="2020-10-21T21:13:26.194" v="80"/>
          <ac:spMkLst>
            <pc:docMk/>
            <pc:sldMk cId="216182526" sldId="684"/>
            <ac:spMk id="2" creationId="{F1E8AF53-3D01-427B-98BC-4CB31E4B94B3}"/>
          </ac:spMkLst>
        </pc:spChg>
        <pc:spChg chg="del mod">
          <ac:chgData name="Urena Chaves, Ana Eugenia GIZ CR" userId="S::ana.urena@giz.de::0d08eb54-e9c4-4e45-9c01-d359c7c0885e" providerId="AD" clId="Web-{8DDAE1C1-AD52-4285-9BD6-F3A270113071}" dt="2020-10-21T21:15:37.617" v="111"/>
          <ac:spMkLst>
            <pc:docMk/>
            <pc:sldMk cId="216182526" sldId="684"/>
            <ac:spMk id="6" creationId="{0F1B367D-62F1-47D5-9128-A93F46F67C6D}"/>
          </ac:spMkLst>
        </pc:spChg>
        <pc:spChg chg="del mod">
          <ac:chgData name="Urena Chaves, Ana Eugenia GIZ CR" userId="S::ana.urena@giz.de::0d08eb54-e9c4-4e45-9c01-d359c7c0885e" providerId="AD" clId="Web-{8DDAE1C1-AD52-4285-9BD6-F3A270113071}" dt="2020-10-21T21:15:35.367" v="110"/>
          <ac:spMkLst>
            <pc:docMk/>
            <pc:sldMk cId="216182526" sldId="684"/>
            <ac:spMk id="7" creationId="{5641738E-8B0A-49B1-B98F-B2EE25B7C100}"/>
          </ac:spMkLst>
        </pc:spChg>
        <pc:spChg chg="mod">
          <ac:chgData name="Urena Chaves, Ana Eugenia GIZ CR" userId="S::ana.urena@giz.de::0d08eb54-e9c4-4e45-9c01-d359c7c0885e" providerId="AD" clId="Web-{8DDAE1C1-AD52-4285-9BD6-F3A270113071}" dt="2020-10-21T21:17:06.602" v="139" actId="1076"/>
          <ac:spMkLst>
            <pc:docMk/>
            <pc:sldMk cId="216182526" sldId="684"/>
            <ac:spMk id="11" creationId="{192B492B-2ED0-4B03-BE2E-FEE72E6A5A64}"/>
          </ac:spMkLst>
        </pc:spChg>
        <pc:spChg chg="del">
          <ac:chgData name="Urena Chaves, Ana Eugenia GIZ CR" userId="S::ana.urena@giz.de::0d08eb54-e9c4-4e45-9c01-d359c7c0885e" providerId="AD" clId="Web-{8DDAE1C1-AD52-4285-9BD6-F3A270113071}" dt="2020-10-21T21:16:53.305" v="133"/>
          <ac:spMkLst>
            <pc:docMk/>
            <pc:sldMk cId="216182526" sldId="684"/>
            <ac:spMk id="12" creationId="{2A4E8889-EE32-4BDD-9D63-DD000229E491}"/>
          </ac:spMkLst>
        </pc:spChg>
        <pc:spChg chg="mod">
          <ac:chgData name="Urena Chaves, Ana Eugenia GIZ CR" userId="S::ana.urena@giz.de::0d08eb54-e9c4-4e45-9c01-d359c7c0885e" providerId="AD" clId="Web-{8DDAE1C1-AD52-4285-9BD6-F3A270113071}" dt="2020-10-21T21:17:34.243" v="150" actId="20577"/>
          <ac:spMkLst>
            <pc:docMk/>
            <pc:sldMk cId="216182526" sldId="684"/>
            <ac:spMk id="13" creationId="{13203FE8-766E-464D-9860-446026339B37}"/>
          </ac:spMkLst>
        </pc:spChg>
        <pc:spChg chg="mod">
          <ac:chgData name="Urena Chaves, Ana Eugenia GIZ CR" userId="S::ana.urena@giz.de::0d08eb54-e9c4-4e45-9c01-d359c7c0885e" providerId="AD" clId="Web-{8DDAE1C1-AD52-4285-9BD6-F3A270113071}" dt="2020-10-21T21:16:20.258" v="119" actId="1076"/>
          <ac:spMkLst>
            <pc:docMk/>
            <pc:sldMk cId="216182526" sldId="684"/>
            <ac:spMk id="15" creationId="{6E7DA4C3-D16A-42EB-BBB8-55E5FA92F8D7}"/>
          </ac:spMkLst>
        </pc:spChg>
        <pc:spChg chg="mod">
          <ac:chgData name="Urena Chaves, Ana Eugenia GIZ CR" userId="S::ana.urena@giz.de::0d08eb54-e9c4-4e45-9c01-d359c7c0885e" providerId="AD" clId="Web-{8DDAE1C1-AD52-4285-9BD6-F3A270113071}" dt="2020-10-21T21:17:53.774" v="160" actId="1076"/>
          <ac:spMkLst>
            <pc:docMk/>
            <pc:sldMk cId="216182526" sldId="684"/>
            <ac:spMk id="17" creationId="{BC139640-C938-4BA4-A41D-BDE8EE8F695F}"/>
          </ac:spMkLst>
        </pc:spChg>
        <pc:spChg chg="mod">
          <ac:chgData name="Urena Chaves, Ana Eugenia GIZ CR" userId="S::ana.urena@giz.de::0d08eb54-e9c4-4e45-9c01-d359c7c0885e" providerId="AD" clId="Web-{8DDAE1C1-AD52-4285-9BD6-F3A270113071}" dt="2020-10-21T21:18:04.227" v="165" actId="14100"/>
          <ac:spMkLst>
            <pc:docMk/>
            <pc:sldMk cId="216182526" sldId="684"/>
            <ac:spMk id="21" creationId="{B3C08253-21E2-4966-A9EA-5B5DDCE83F15}"/>
          </ac:spMkLst>
        </pc:spChg>
        <pc:spChg chg="del mod">
          <ac:chgData name="Urena Chaves, Ana Eugenia GIZ CR" userId="S::ana.urena@giz.de::0d08eb54-e9c4-4e45-9c01-d359c7c0885e" providerId="AD" clId="Web-{8DDAE1C1-AD52-4285-9BD6-F3A270113071}" dt="2020-10-21T21:15:38.601" v="112"/>
          <ac:spMkLst>
            <pc:docMk/>
            <pc:sldMk cId="216182526" sldId="684"/>
            <ac:spMk id="41" creationId="{1BBDD43E-8DDA-4DE6-A1C3-C083B44D0693}"/>
          </ac:spMkLst>
        </pc:spChg>
        <pc:graphicFrameChg chg="mod">
          <ac:chgData name="Urena Chaves, Ana Eugenia GIZ CR" userId="S::ana.urena@giz.de::0d08eb54-e9c4-4e45-9c01-d359c7c0885e" providerId="AD" clId="Web-{8DDAE1C1-AD52-4285-9BD6-F3A270113071}" dt="2020-10-21T21:15:15.476" v="101" actId="1076"/>
          <ac:graphicFrameMkLst>
            <pc:docMk/>
            <pc:sldMk cId="216182526" sldId="684"/>
            <ac:graphicFrameMk id="3" creationId="{77FE08F1-CCAF-4836-9DD3-3D29B6E0B749}"/>
          </ac:graphicFrameMkLst>
        </pc:graphicFrameChg>
        <pc:graphicFrameChg chg="mod">
          <ac:chgData name="Urena Chaves, Ana Eugenia GIZ CR" userId="S::ana.urena@giz.de::0d08eb54-e9c4-4e45-9c01-d359c7c0885e" providerId="AD" clId="Web-{8DDAE1C1-AD52-4285-9BD6-F3A270113071}" dt="2020-10-21T21:15:03.695" v="97" actId="1076"/>
          <ac:graphicFrameMkLst>
            <pc:docMk/>
            <pc:sldMk cId="216182526" sldId="684"/>
            <ac:graphicFrameMk id="18" creationId="{05246788-1E5A-4067-844F-F04CC9C31F00}"/>
          </ac:graphicFrameMkLst>
        </pc:graphicFrameChg>
        <pc:graphicFrameChg chg="mod">
          <ac:chgData name="Urena Chaves, Ana Eugenia GIZ CR" userId="S::ana.urena@giz.de::0d08eb54-e9c4-4e45-9c01-d359c7c0885e" providerId="AD" clId="Web-{8DDAE1C1-AD52-4285-9BD6-F3A270113071}" dt="2020-10-21T21:16:29.320" v="127" actId="1076"/>
          <ac:graphicFrameMkLst>
            <pc:docMk/>
            <pc:sldMk cId="216182526" sldId="684"/>
            <ac:graphicFrameMk id="19" creationId="{A5E5118D-AE91-4634-96EB-E51DC40263CC}"/>
          </ac:graphicFrameMkLst>
        </pc:graphicFrameChg>
        <pc:graphicFrameChg chg="mod">
          <ac:chgData name="Urena Chaves, Ana Eugenia GIZ CR" userId="S::ana.urena@giz.de::0d08eb54-e9c4-4e45-9c01-d359c7c0885e" providerId="AD" clId="Web-{8DDAE1C1-AD52-4285-9BD6-F3A270113071}" dt="2020-10-21T21:16:20.274" v="120" actId="1076"/>
          <ac:graphicFrameMkLst>
            <pc:docMk/>
            <pc:sldMk cId="216182526" sldId="684"/>
            <ac:graphicFrameMk id="20" creationId="{1441152F-EF26-47E3-8028-8B8E00039278}"/>
          </ac:graphicFrameMkLst>
        </pc:graphicFrameChg>
        <pc:graphicFrameChg chg="mod">
          <ac:chgData name="Urena Chaves, Ana Eugenia GIZ CR" userId="S::ana.urena@giz.de::0d08eb54-e9c4-4e45-9c01-d359c7c0885e" providerId="AD" clId="Web-{8DDAE1C1-AD52-4285-9BD6-F3A270113071}" dt="2020-10-21T21:14:35.054" v="85" actId="1076"/>
          <ac:graphicFrameMkLst>
            <pc:docMk/>
            <pc:sldMk cId="216182526" sldId="684"/>
            <ac:graphicFrameMk id="22" creationId="{0182E972-3569-4F3C-819B-5313FC529C36}"/>
          </ac:graphicFrameMkLst>
        </pc:graphicFrameChg>
        <pc:picChg chg="del mod">
          <ac:chgData name="Urena Chaves, Ana Eugenia GIZ CR" userId="S::ana.urena@giz.de::0d08eb54-e9c4-4e45-9c01-d359c7c0885e" providerId="AD" clId="Web-{8DDAE1C1-AD52-4285-9BD6-F3A270113071}" dt="2020-10-21T21:15:34.289" v="109"/>
          <ac:picMkLst>
            <pc:docMk/>
            <pc:sldMk cId="216182526" sldId="684"/>
            <ac:picMk id="4" creationId="{EB34F1E5-F3DB-4383-89AD-6B5D373D55D0}"/>
          </ac:picMkLst>
        </pc:picChg>
        <pc:picChg chg="mod">
          <ac:chgData name="Urena Chaves, Ana Eugenia GIZ CR" userId="S::ana.urena@giz.de::0d08eb54-e9c4-4e45-9c01-d359c7c0885e" providerId="AD" clId="Web-{8DDAE1C1-AD52-4285-9BD6-F3A270113071}" dt="2020-10-21T21:15:03.663" v="96" actId="1076"/>
          <ac:picMkLst>
            <pc:docMk/>
            <pc:sldMk cId="216182526" sldId="684"/>
            <ac:picMk id="14" creationId="{ECFF6046-5ED0-4EF8-B4CB-497C6EF8472E}"/>
          </ac:picMkLst>
        </pc:picChg>
        <pc:picChg chg="mod">
          <ac:chgData name="Urena Chaves, Ana Eugenia GIZ CR" userId="S::ana.urena@giz.de::0d08eb54-e9c4-4e45-9c01-d359c7c0885e" providerId="AD" clId="Web-{8DDAE1C1-AD52-4285-9BD6-F3A270113071}" dt="2020-10-21T21:16:29.274" v="125" actId="1076"/>
          <ac:picMkLst>
            <pc:docMk/>
            <pc:sldMk cId="216182526" sldId="684"/>
            <ac:picMk id="16" creationId="{0444930E-A883-46A4-8647-6799BBD47DCB}"/>
          </ac:picMkLst>
        </pc:picChg>
        <pc:picChg chg="mod">
          <ac:chgData name="Urena Chaves, Ana Eugenia GIZ CR" userId="S::ana.urena@giz.de::0d08eb54-e9c4-4e45-9c01-d359c7c0885e" providerId="AD" clId="Web-{8DDAE1C1-AD52-4285-9BD6-F3A270113071}" dt="2020-10-21T21:14:35.085" v="86" actId="1076"/>
          <ac:picMkLst>
            <pc:docMk/>
            <pc:sldMk cId="216182526" sldId="684"/>
            <ac:picMk id="23" creationId="{F8D53C48-AE8B-4E1E-8A3F-BFA9369EA056}"/>
          </ac:picMkLst>
        </pc:picChg>
        <pc:picChg chg="mod">
          <ac:chgData name="Urena Chaves, Ana Eugenia GIZ CR" userId="S::ana.urena@giz.de::0d08eb54-e9c4-4e45-9c01-d359c7c0885e" providerId="AD" clId="Web-{8DDAE1C1-AD52-4285-9BD6-F3A270113071}" dt="2020-10-21T21:16:20.289" v="121" actId="1076"/>
          <ac:picMkLst>
            <pc:docMk/>
            <pc:sldMk cId="216182526" sldId="684"/>
            <ac:picMk id="24" creationId="{BE087047-645C-462D-950E-3CB3A91669AD}"/>
          </ac:picMkLst>
        </pc:picChg>
        <pc:picChg chg="mod">
          <ac:chgData name="Urena Chaves, Ana Eugenia GIZ CR" userId="S::ana.urena@giz.de::0d08eb54-e9c4-4e45-9c01-d359c7c0885e" providerId="AD" clId="Web-{8DDAE1C1-AD52-4285-9BD6-F3A270113071}" dt="2020-10-21T21:16:20.320" v="122" actId="1076"/>
          <ac:picMkLst>
            <pc:docMk/>
            <pc:sldMk cId="216182526" sldId="684"/>
            <ac:picMk id="25" creationId="{ACB9DB4D-FC96-4AFE-95E0-5A29E2C8C9F5}"/>
          </ac:picMkLst>
        </pc:picChg>
        <pc:picChg chg="mod">
          <ac:chgData name="Urena Chaves, Ana Eugenia GIZ CR" userId="S::ana.urena@giz.de::0d08eb54-e9c4-4e45-9c01-d359c7c0885e" providerId="AD" clId="Web-{8DDAE1C1-AD52-4285-9BD6-F3A270113071}" dt="2020-10-21T21:15:11.054" v="99" actId="1076"/>
          <ac:picMkLst>
            <pc:docMk/>
            <pc:sldMk cId="216182526" sldId="684"/>
            <ac:picMk id="26" creationId="{7C51180A-F977-402D-8BAA-1289DF6C3677}"/>
          </ac:picMkLst>
        </pc:picChg>
        <pc:picChg chg="mod">
          <ac:chgData name="Urena Chaves, Ana Eugenia GIZ CR" userId="S::ana.urena@giz.de::0d08eb54-e9c4-4e45-9c01-d359c7c0885e" providerId="AD" clId="Web-{8DDAE1C1-AD52-4285-9BD6-F3A270113071}" dt="2020-10-21T21:15:11.070" v="100" actId="1076"/>
          <ac:picMkLst>
            <pc:docMk/>
            <pc:sldMk cId="216182526" sldId="684"/>
            <ac:picMk id="27" creationId="{356647FE-6647-43B0-8DB2-F9788E979C03}"/>
          </ac:picMkLst>
        </pc:picChg>
        <pc:picChg chg="mod">
          <ac:chgData name="Urena Chaves, Ana Eugenia GIZ CR" userId="S::ana.urena@giz.de::0d08eb54-e9c4-4e45-9c01-d359c7c0885e" providerId="AD" clId="Web-{8DDAE1C1-AD52-4285-9BD6-F3A270113071}" dt="2020-10-21T21:16:37.258" v="128" actId="1076"/>
          <ac:picMkLst>
            <pc:docMk/>
            <pc:sldMk cId="216182526" sldId="684"/>
            <ac:picMk id="29" creationId="{7A0CDF31-320E-4142-9FC4-6E8846C75322}"/>
          </ac:picMkLst>
        </pc:picChg>
        <pc:picChg chg="mod">
          <ac:chgData name="Urena Chaves, Ana Eugenia GIZ CR" userId="S::ana.urena@giz.de::0d08eb54-e9c4-4e45-9c01-d359c7c0885e" providerId="AD" clId="Web-{8DDAE1C1-AD52-4285-9BD6-F3A270113071}" dt="2020-10-21T21:16:37.274" v="129" actId="1076"/>
          <ac:picMkLst>
            <pc:docMk/>
            <pc:sldMk cId="216182526" sldId="684"/>
            <ac:picMk id="30" creationId="{F731221D-5E9B-48A3-BFF1-51CFA18945D7}"/>
          </ac:picMkLst>
        </pc:picChg>
        <pc:picChg chg="mod">
          <ac:chgData name="Urena Chaves, Ana Eugenia GIZ CR" userId="S::ana.urena@giz.de::0d08eb54-e9c4-4e45-9c01-d359c7c0885e" providerId="AD" clId="Web-{8DDAE1C1-AD52-4285-9BD6-F3A270113071}" dt="2020-10-21T21:16:20.336" v="123" actId="1076"/>
          <ac:picMkLst>
            <pc:docMk/>
            <pc:sldMk cId="216182526" sldId="684"/>
            <ac:picMk id="31" creationId="{19F29157-336E-4981-83B6-DDECFE7F3EEE}"/>
          </ac:picMkLst>
        </pc:picChg>
        <pc:picChg chg="mod">
          <ac:chgData name="Urena Chaves, Ana Eugenia GIZ CR" userId="S::ana.urena@giz.de::0d08eb54-e9c4-4e45-9c01-d359c7c0885e" providerId="AD" clId="Web-{8DDAE1C1-AD52-4285-9BD6-F3A270113071}" dt="2020-10-21T21:16:20.367" v="124" actId="1076"/>
          <ac:picMkLst>
            <pc:docMk/>
            <pc:sldMk cId="216182526" sldId="684"/>
            <ac:picMk id="32" creationId="{660466D8-CD9C-432C-BCDD-932C2854138D}"/>
          </ac:picMkLst>
        </pc:picChg>
        <pc:picChg chg="mod">
          <ac:chgData name="Urena Chaves, Ana Eugenia GIZ CR" userId="S::ana.urena@giz.de::0d08eb54-e9c4-4e45-9c01-d359c7c0885e" providerId="AD" clId="Web-{8DDAE1C1-AD52-4285-9BD6-F3A270113071}" dt="2020-10-21T21:14:35.101" v="87" actId="1076"/>
          <ac:picMkLst>
            <pc:docMk/>
            <pc:sldMk cId="216182526" sldId="684"/>
            <ac:picMk id="33" creationId="{E92F4B3D-E48F-447B-81FD-B34C405C304E}"/>
          </ac:picMkLst>
        </pc:picChg>
        <pc:picChg chg="mod">
          <ac:chgData name="Urena Chaves, Ana Eugenia GIZ CR" userId="S::ana.urena@giz.de::0d08eb54-e9c4-4e45-9c01-d359c7c0885e" providerId="AD" clId="Web-{8DDAE1C1-AD52-4285-9BD6-F3A270113071}" dt="2020-10-21T21:14:35.132" v="88" actId="1076"/>
          <ac:picMkLst>
            <pc:docMk/>
            <pc:sldMk cId="216182526" sldId="684"/>
            <ac:picMk id="34" creationId="{E4B429EA-E721-44B5-87A5-88CAF078EE76}"/>
          </ac:picMkLst>
        </pc:picChg>
        <pc:picChg chg="mod">
          <ac:chgData name="Urena Chaves, Ana Eugenia GIZ CR" userId="S::ana.urena@giz.de::0d08eb54-e9c4-4e45-9c01-d359c7c0885e" providerId="AD" clId="Web-{8DDAE1C1-AD52-4285-9BD6-F3A270113071}" dt="2020-10-21T21:15:22.429" v="102" actId="1076"/>
          <ac:picMkLst>
            <pc:docMk/>
            <pc:sldMk cId="216182526" sldId="684"/>
            <ac:picMk id="43" creationId="{EEDB452B-929F-4F6A-957E-64B946E05032}"/>
          </ac:picMkLst>
        </pc:picChg>
        <pc:picChg chg="mod">
          <ac:chgData name="Urena Chaves, Ana Eugenia GIZ CR" userId="S::ana.urena@giz.de::0d08eb54-e9c4-4e45-9c01-d359c7c0885e" providerId="AD" clId="Web-{8DDAE1C1-AD52-4285-9BD6-F3A270113071}" dt="2020-10-21T21:15:22.460" v="103" actId="1076"/>
          <ac:picMkLst>
            <pc:docMk/>
            <pc:sldMk cId="216182526" sldId="684"/>
            <ac:picMk id="45" creationId="{AD0DB312-2D65-412F-9E63-990ABA6D5499}"/>
          </ac:picMkLst>
        </pc:picChg>
      </pc:sldChg>
      <pc:sldChg chg="modSp">
        <pc:chgData name="Urena Chaves, Ana Eugenia GIZ CR" userId="S::ana.urena@giz.de::0d08eb54-e9c4-4e45-9c01-d359c7c0885e" providerId="AD" clId="Web-{8DDAE1C1-AD52-4285-9BD6-F3A270113071}" dt="2020-10-21T20:58:03.467" v="4" actId="20577"/>
        <pc:sldMkLst>
          <pc:docMk/>
          <pc:sldMk cId="2638982194" sldId="703"/>
        </pc:sldMkLst>
        <pc:spChg chg="mod">
          <ac:chgData name="Urena Chaves, Ana Eugenia GIZ CR" userId="S::ana.urena@giz.de::0d08eb54-e9c4-4e45-9c01-d359c7c0885e" providerId="AD" clId="Web-{8DDAE1C1-AD52-4285-9BD6-F3A270113071}" dt="2020-10-21T20:58:03.467" v="4" actId="20577"/>
          <ac:spMkLst>
            <pc:docMk/>
            <pc:sldMk cId="2638982194" sldId="703"/>
            <ac:spMk id="30" creationId="{8B0F61F6-B724-4CA4-B1C0-DB795146AE0F}"/>
          </ac:spMkLst>
        </pc:spChg>
      </pc:sldChg>
      <pc:sldChg chg="addSp delSp modSp mod setBg modClrScheme setClrOvrMap chgLayout">
        <pc:chgData name="Urena Chaves, Ana Eugenia GIZ CR" userId="S::ana.urena@giz.de::0d08eb54-e9c4-4e45-9c01-d359c7c0885e" providerId="AD" clId="Web-{8DDAE1C1-AD52-4285-9BD6-F3A270113071}" dt="2020-10-21T21:08:14.800" v="40"/>
        <pc:sldMkLst>
          <pc:docMk/>
          <pc:sldMk cId="1889519144" sldId="705"/>
        </pc:sldMkLst>
        <pc:spChg chg="del mod ord">
          <ac:chgData name="Urena Chaves, Ana Eugenia GIZ CR" userId="S::ana.urena@giz.de::0d08eb54-e9c4-4e45-9c01-d359c7c0885e" providerId="AD" clId="Web-{8DDAE1C1-AD52-4285-9BD6-F3A270113071}" dt="2020-10-21T20:58:11.998" v="7"/>
          <ac:spMkLst>
            <pc:docMk/>
            <pc:sldMk cId="1889519144" sldId="705"/>
            <ac:spMk id="2" creationId="{22BC008F-FF86-4144-A19C-BD2F86B129E9}"/>
          </ac:spMkLst>
        </pc:spChg>
        <pc:spChg chg="mod ord">
          <ac:chgData name="Urena Chaves, Ana Eugenia GIZ CR" userId="S::ana.urena@giz.de::0d08eb54-e9c4-4e45-9c01-d359c7c0885e" providerId="AD" clId="Web-{8DDAE1C1-AD52-4285-9BD6-F3A270113071}" dt="2020-10-21T21:08:14.800" v="40"/>
          <ac:spMkLst>
            <pc:docMk/>
            <pc:sldMk cId="1889519144" sldId="705"/>
            <ac:spMk id="3" creationId="{B497CE59-B5B2-4421-B41E-ACC820E4CA34}"/>
          </ac:spMkLst>
        </pc:spChg>
        <pc:spChg chg="mod ord">
          <ac:chgData name="Urena Chaves, Ana Eugenia GIZ CR" userId="S::ana.urena@giz.de::0d08eb54-e9c4-4e45-9c01-d359c7c0885e" providerId="AD" clId="Web-{8DDAE1C1-AD52-4285-9BD6-F3A270113071}" dt="2020-10-21T21:08:14.800" v="40"/>
          <ac:spMkLst>
            <pc:docMk/>
            <pc:sldMk cId="1889519144" sldId="705"/>
            <ac:spMk id="4" creationId="{FB75E0AF-F7A2-4C4F-930E-FDEF33E6ED53}"/>
          </ac:spMkLst>
        </pc:spChg>
        <pc:spChg chg="mod ord">
          <ac:chgData name="Urena Chaves, Ana Eugenia GIZ CR" userId="S::ana.urena@giz.de::0d08eb54-e9c4-4e45-9c01-d359c7c0885e" providerId="AD" clId="Web-{8DDAE1C1-AD52-4285-9BD6-F3A270113071}" dt="2020-10-21T21:08:14.800" v="40"/>
          <ac:spMkLst>
            <pc:docMk/>
            <pc:sldMk cId="1889519144" sldId="705"/>
            <ac:spMk id="5" creationId="{C3B95FCA-3323-45FE-BF55-E6F0C12F9EF2}"/>
          </ac:spMkLst>
        </pc:spChg>
        <pc:spChg chg="mod ord">
          <ac:chgData name="Urena Chaves, Ana Eugenia GIZ CR" userId="S::ana.urena@giz.de::0d08eb54-e9c4-4e45-9c01-d359c7c0885e" providerId="AD" clId="Web-{8DDAE1C1-AD52-4285-9BD6-F3A270113071}" dt="2020-10-21T21:08:14.800" v="40"/>
          <ac:spMkLst>
            <pc:docMk/>
            <pc:sldMk cId="1889519144" sldId="705"/>
            <ac:spMk id="6" creationId="{9C4323FE-CD80-4945-B521-861B8D0D7114}"/>
          </ac:spMkLst>
        </pc:spChg>
        <pc:spChg chg="add">
          <ac:chgData name="Urena Chaves, Ana Eugenia GIZ CR" userId="S::ana.urena@giz.de::0d08eb54-e9c4-4e45-9c01-d359c7c0885e" providerId="AD" clId="Web-{8DDAE1C1-AD52-4285-9BD6-F3A270113071}" dt="2020-10-21T21:08:14.800" v="40"/>
          <ac:spMkLst>
            <pc:docMk/>
            <pc:sldMk cId="1889519144" sldId="705"/>
            <ac:spMk id="18" creationId="{928F64C6-FE22-4FC1-A763-DFCC514811BD}"/>
          </ac:spMkLst>
        </pc:spChg>
        <pc:picChg chg="add mod ord modCrop">
          <ac:chgData name="Urena Chaves, Ana Eugenia GIZ CR" userId="S::ana.urena@giz.de::0d08eb54-e9c4-4e45-9c01-d359c7c0885e" providerId="AD" clId="Web-{8DDAE1C1-AD52-4285-9BD6-F3A270113071}" dt="2020-10-21T21:08:14.800" v="40"/>
          <ac:picMkLst>
            <pc:docMk/>
            <pc:sldMk cId="1889519144" sldId="705"/>
            <ac:picMk id="8" creationId="{60A9E52B-E789-4D07-8CB2-96C7D2A88862}"/>
          </ac:picMkLst>
        </pc:picChg>
        <pc:picChg chg="add mod ord modCrop">
          <ac:chgData name="Urena Chaves, Ana Eugenia GIZ CR" userId="S::ana.urena@giz.de::0d08eb54-e9c4-4e45-9c01-d359c7c0885e" providerId="AD" clId="Web-{8DDAE1C1-AD52-4285-9BD6-F3A270113071}" dt="2020-10-21T21:08:14.800" v="40"/>
          <ac:picMkLst>
            <pc:docMk/>
            <pc:sldMk cId="1889519144" sldId="705"/>
            <ac:picMk id="10" creationId="{98ACCA89-AA1C-482C-A217-A825C03AA01F}"/>
          </ac:picMkLst>
        </pc:picChg>
        <pc:picChg chg="add mod ord modCrop">
          <ac:chgData name="Urena Chaves, Ana Eugenia GIZ CR" userId="S::ana.urena@giz.de::0d08eb54-e9c4-4e45-9c01-d359c7c0885e" providerId="AD" clId="Web-{8DDAE1C1-AD52-4285-9BD6-F3A270113071}" dt="2020-10-21T21:08:14.800" v="40"/>
          <ac:picMkLst>
            <pc:docMk/>
            <pc:sldMk cId="1889519144" sldId="705"/>
            <ac:picMk id="12" creationId="{3CB43695-C281-4403-B22E-FF53E5795A1E}"/>
          </ac:picMkLst>
        </pc:picChg>
        <pc:picChg chg="add mod ord">
          <ac:chgData name="Urena Chaves, Ana Eugenia GIZ CR" userId="S::ana.urena@giz.de::0d08eb54-e9c4-4e45-9c01-d359c7c0885e" providerId="AD" clId="Web-{8DDAE1C1-AD52-4285-9BD6-F3A270113071}" dt="2020-10-21T21:08:14.800" v="40"/>
          <ac:picMkLst>
            <pc:docMk/>
            <pc:sldMk cId="1889519144" sldId="705"/>
            <ac:picMk id="14" creationId="{2363ED54-EB6A-44B8-877E-E7B0E7BDF9FD}"/>
          </ac:picMkLst>
        </pc:picChg>
        <pc:picChg chg="add mod ord">
          <ac:chgData name="Urena Chaves, Ana Eugenia GIZ CR" userId="S::ana.urena@giz.de::0d08eb54-e9c4-4e45-9c01-d359c7c0885e" providerId="AD" clId="Web-{8DDAE1C1-AD52-4285-9BD6-F3A270113071}" dt="2020-10-21T21:08:14.800" v="40"/>
          <ac:picMkLst>
            <pc:docMk/>
            <pc:sldMk cId="1889519144" sldId="705"/>
            <ac:picMk id="15" creationId="{234F4E45-FAFB-441F-B46B-75FC2320CB8A}"/>
          </ac:picMkLst>
        </pc:picChg>
        <pc:picChg chg="add mod">
          <ac:chgData name="Urena Chaves, Ana Eugenia GIZ CR" userId="S::ana.urena@giz.de::0d08eb54-e9c4-4e45-9c01-d359c7c0885e" providerId="AD" clId="Web-{8DDAE1C1-AD52-4285-9BD6-F3A270113071}" dt="2020-10-21T21:08:14.800" v="40"/>
          <ac:picMkLst>
            <pc:docMk/>
            <pc:sldMk cId="1889519144" sldId="705"/>
            <ac:picMk id="16" creationId="{7C43C436-2790-4B8C-AFCC-CDF7F7411991}"/>
          </ac:picMkLst>
        </pc:picChg>
        <pc:cxnChg chg="add del">
          <ac:chgData name="Urena Chaves, Ana Eugenia GIZ CR" userId="S::ana.urena@giz.de::0d08eb54-e9c4-4e45-9c01-d359c7c0885e" providerId="AD" clId="Web-{8DDAE1C1-AD52-4285-9BD6-F3A270113071}" dt="2020-10-21T21:03:52.798" v="36"/>
          <ac:cxnSpMkLst>
            <pc:docMk/>
            <pc:sldMk cId="1889519144" sldId="705"/>
            <ac:cxnSpMk id="19" creationId="{EBAD6A72-88E8-42F7-88B9-CAF744536BE4}"/>
          </ac:cxnSpMkLst>
        </pc:cxnChg>
        <pc:cxnChg chg="add">
          <ac:chgData name="Urena Chaves, Ana Eugenia GIZ CR" userId="S::ana.urena@giz.de::0d08eb54-e9c4-4e45-9c01-d359c7c0885e" providerId="AD" clId="Web-{8DDAE1C1-AD52-4285-9BD6-F3A270113071}" dt="2020-10-21T21:08:14.800" v="40"/>
          <ac:cxnSpMkLst>
            <pc:docMk/>
            <pc:sldMk cId="1889519144" sldId="705"/>
            <ac:cxnSpMk id="20" creationId="{5C34627B-48E6-4F4D-B843-97717A86B490}"/>
          </ac:cxnSpMkLst>
        </pc:cxnChg>
        <pc:cxnChg chg="add del">
          <ac:chgData name="Urena Chaves, Ana Eugenia GIZ CR" userId="S::ana.urena@giz.de::0d08eb54-e9c4-4e45-9c01-d359c7c0885e" providerId="AD" clId="Web-{8DDAE1C1-AD52-4285-9BD6-F3A270113071}" dt="2020-10-21T21:03:52.798" v="36"/>
          <ac:cxnSpMkLst>
            <pc:docMk/>
            <pc:sldMk cId="1889519144" sldId="705"/>
            <ac:cxnSpMk id="21" creationId="{C800968E-0A99-46C4-A9B2-6A63AC66F4B0}"/>
          </ac:cxnSpMkLst>
        </pc:cxnChg>
        <pc:cxnChg chg="add del">
          <ac:chgData name="Urena Chaves, Ana Eugenia GIZ CR" userId="S::ana.urena@giz.de::0d08eb54-e9c4-4e45-9c01-d359c7c0885e" providerId="AD" clId="Web-{8DDAE1C1-AD52-4285-9BD6-F3A270113071}" dt="2020-10-21T21:03:52.798" v="36"/>
          <ac:cxnSpMkLst>
            <pc:docMk/>
            <pc:sldMk cId="1889519144" sldId="705"/>
            <ac:cxnSpMk id="23" creationId="{0627B73E-D784-4780-AA33-DCDFE7DA16ED}"/>
          </ac:cxnSpMkLst>
        </pc:cxnChg>
        <pc:cxnChg chg="add del">
          <ac:chgData name="Urena Chaves, Ana Eugenia GIZ CR" userId="S::ana.urena@giz.de::0d08eb54-e9c4-4e45-9c01-d359c7c0885e" providerId="AD" clId="Web-{8DDAE1C1-AD52-4285-9BD6-F3A270113071}" dt="2020-10-21T21:03:52.798" v="36"/>
          <ac:cxnSpMkLst>
            <pc:docMk/>
            <pc:sldMk cId="1889519144" sldId="705"/>
            <ac:cxnSpMk id="25" creationId="{99FF1850-8D1E-4E84-BD9E-F2E906958502}"/>
          </ac:cxnSpMkLst>
        </pc:cxnChg>
      </pc:sldChg>
      <pc:sldChg chg="addSp delSp modSp">
        <pc:chgData name="Urena Chaves, Ana Eugenia GIZ CR" userId="S::ana.urena@giz.de::0d08eb54-e9c4-4e45-9c01-d359c7c0885e" providerId="AD" clId="Web-{8DDAE1C1-AD52-4285-9BD6-F3A270113071}" dt="2020-10-21T21:12:47.990" v="75" actId="20577"/>
        <pc:sldMkLst>
          <pc:docMk/>
          <pc:sldMk cId="2623035757" sldId="709"/>
        </pc:sldMkLst>
        <pc:spChg chg="mod">
          <ac:chgData name="Urena Chaves, Ana Eugenia GIZ CR" userId="S::ana.urena@giz.de::0d08eb54-e9c4-4e45-9c01-d359c7c0885e" providerId="AD" clId="Web-{8DDAE1C1-AD52-4285-9BD6-F3A270113071}" dt="2020-10-21T21:11:30.599" v="52"/>
          <ac:spMkLst>
            <pc:docMk/>
            <pc:sldMk cId="2623035757" sldId="709"/>
            <ac:spMk id="8" creationId="{D42D4AA4-799F-47D3-8ED0-E74C0C96E049}"/>
          </ac:spMkLst>
        </pc:spChg>
        <pc:spChg chg="mod ord">
          <ac:chgData name="Urena Chaves, Ana Eugenia GIZ CR" userId="S::ana.urena@giz.de::0d08eb54-e9c4-4e45-9c01-d359c7c0885e" providerId="AD" clId="Web-{8DDAE1C1-AD52-4285-9BD6-F3A270113071}" dt="2020-10-21T21:11:30.599" v="52"/>
          <ac:spMkLst>
            <pc:docMk/>
            <pc:sldMk cId="2623035757" sldId="709"/>
            <ac:spMk id="9" creationId="{366C0551-A6F0-4989-A97E-987D5433D9FF}"/>
          </ac:spMkLst>
        </pc:spChg>
        <pc:spChg chg="mod">
          <ac:chgData name="Urena Chaves, Ana Eugenia GIZ CR" userId="S::ana.urena@giz.de::0d08eb54-e9c4-4e45-9c01-d359c7c0885e" providerId="AD" clId="Web-{8DDAE1C1-AD52-4285-9BD6-F3A270113071}" dt="2020-10-21T21:11:30.599" v="52"/>
          <ac:spMkLst>
            <pc:docMk/>
            <pc:sldMk cId="2623035757" sldId="709"/>
            <ac:spMk id="10" creationId="{C872359B-6D2B-4D0B-A6F0-6F5F5614C892}"/>
          </ac:spMkLst>
        </pc:spChg>
        <pc:spChg chg="mod">
          <ac:chgData name="Urena Chaves, Ana Eugenia GIZ CR" userId="S::ana.urena@giz.de::0d08eb54-e9c4-4e45-9c01-d359c7c0885e" providerId="AD" clId="Web-{8DDAE1C1-AD52-4285-9BD6-F3A270113071}" dt="2020-10-21T21:12:47.990" v="75" actId="20577"/>
          <ac:spMkLst>
            <pc:docMk/>
            <pc:sldMk cId="2623035757" sldId="709"/>
            <ac:spMk id="28" creationId="{64A1F0DB-2E3C-4391-AAF1-FDDBD2E01730}"/>
          </ac:spMkLst>
        </pc:spChg>
        <pc:spChg chg="del">
          <ac:chgData name="Urena Chaves, Ana Eugenia GIZ CR" userId="S::ana.urena@giz.de::0d08eb54-e9c4-4e45-9c01-d359c7c0885e" providerId="AD" clId="Web-{8DDAE1C1-AD52-4285-9BD6-F3A270113071}" dt="2020-10-21T21:11:30.599" v="52"/>
          <ac:spMkLst>
            <pc:docMk/>
            <pc:sldMk cId="2623035757" sldId="709"/>
            <ac:spMk id="33" creationId="{DE4C27B6-DB04-4891-AF97-BA1671B17EE8}"/>
          </ac:spMkLst>
        </pc:spChg>
        <pc:spChg chg="del">
          <ac:chgData name="Urena Chaves, Ana Eugenia GIZ CR" userId="S::ana.urena@giz.de::0d08eb54-e9c4-4e45-9c01-d359c7c0885e" providerId="AD" clId="Web-{8DDAE1C1-AD52-4285-9BD6-F3A270113071}" dt="2020-10-21T21:11:30.599" v="52"/>
          <ac:spMkLst>
            <pc:docMk/>
            <pc:sldMk cId="2623035757" sldId="709"/>
            <ac:spMk id="35" creationId="{7316481C-0A49-4796-812B-0D64F063B720}"/>
          </ac:spMkLst>
        </pc:spChg>
        <pc:spChg chg="del">
          <ac:chgData name="Urena Chaves, Ana Eugenia GIZ CR" userId="S::ana.urena@giz.de::0d08eb54-e9c4-4e45-9c01-d359c7c0885e" providerId="AD" clId="Web-{8DDAE1C1-AD52-4285-9BD6-F3A270113071}" dt="2020-10-21T21:11:30.599" v="52"/>
          <ac:spMkLst>
            <pc:docMk/>
            <pc:sldMk cId="2623035757" sldId="709"/>
            <ac:spMk id="37" creationId="{A5271697-90F1-4A23-8EF2-0179F2EAFACB}"/>
          </ac:spMkLst>
        </pc:spChg>
        <pc:spChg chg="del">
          <ac:chgData name="Urena Chaves, Ana Eugenia GIZ CR" userId="S::ana.urena@giz.de::0d08eb54-e9c4-4e45-9c01-d359c7c0885e" providerId="AD" clId="Web-{8DDAE1C1-AD52-4285-9BD6-F3A270113071}" dt="2020-10-21T21:11:30.599" v="52"/>
          <ac:spMkLst>
            <pc:docMk/>
            <pc:sldMk cId="2623035757" sldId="709"/>
            <ac:spMk id="61" creationId="{D9F5512A-48E1-4C07-B75E-3CCC517B6804}"/>
          </ac:spMkLst>
        </pc:spChg>
        <pc:spChg chg="add">
          <ac:chgData name="Urena Chaves, Ana Eugenia GIZ CR" userId="S::ana.urena@giz.de::0d08eb54-e9c4-4e45-9c01-d359c7c0885e" providerId="AD" clId="Web-{8DDAE1C1-AD52-4285-9BD6-F3A270113071}" dt="2020-10-21T21:11:30.599" v="52"/>
          <ac:spMkLst>
            <pc:docMk/>
            <pc:sldMk cId="2623035757" sldId="709"/>
            <ac:spMk id="66" creationId="{2E614F1C-2D93-42D0-B229-768199449923}"/>
          </ac:spMkLst>
        </pc:spChg>
        <pc:grpChg chg="del">
          <ac:chgData name="Urena Chaves, Ana Eugenia GIZ CR" userId="S::ana.urena@giz.de::0d08eb54-e9c4-4e45-9c01-d359c7c0885e" providerId="AD" clId="Web-{8DDAE1C1-AD52-4285-9BD6-F3A270113071}" dt="2020-10-21T21:11:30.599" v="52"/>
          <ac:grpSpMkLst>
            <pc:docMk/>
            <pc:sldMk cId="2623035757" sldId="709"/>
            <ac:grpSpMk id="39" creationId="{5E0EAE70-C355-42D1-BF00-CA8A17A742A8}"/>
          </ac:grpSpMkLst>
        </pc:grpChg>
        <pc:picChg chg="mod ord">
          <ac:chgData name="Urena Chaves, Ana Eugenia GIZ CR" userId="S::ana.urena@giz.de::0d08eb54-e9c4-4e45-9c01-d359c7c0885e" providerId="AD" clId="Web-{8DDAE1C1-AD52-4285-9BD6-F3A270113071}" dt="2020-10-21T21:11:30.599" v="52"/>
          <ac:picMkLst>
            <pc:docMk/>
            <pc:sldMk cId="2623035757" sldId="709"/>
            <ac:picMk id="3" creationId="{84B0B2B8-7A66-42CE-8038-173DE6878B7C}"/>
          </ac:picMkLst>
        </pc:picChg>
      </pc:sldChg>
      <pc:sldChg chg="modSp ord">
        <pc:chgData name="Urena Chaves, Ana Eugenia GIZ CR" userId="S::ana.urena@giz.de::0d08eb54-e9c4-4e45-9c01-d359c7c0885e" providerId="AD" clId="Web-{8DDAE1C1-AD52-4285-9BD6-F3A270113071}" dt="2020-10-21T21:10:50.474" v="51" actId="20577"/>
        <pc:sldMkLst>
          <pc:docMk/>
          <pc:sldMk cId="337187685" sldId="711"/>
        </pc:sldMkLst>
        <pc:spChg chg="mod">
          <ac:chgData name="Urena Chaves, Ana Eugenia GIZ CR" userId="S::ana.urena@giz.de::0d08eb54-e9c4-4e45-9c01-d359c7c0885e" providerId="AD" clId="Web-{8DDAE1C1-AD52-4285-9BD6-F3A270113071}" dt="2020-10-21T21:10:50.474" v="51" actId="20577"/>
          <ac:spMkLst>
            <pc:docMk/>
            <pc:sldMk cId="337187685" sldId="711"/>
            <ac:spMk id="28" creationId="{64A1F0DB-2E3C-4391-AAF1-FDDBD2E01730}"/>
          </ac:spMkLst>
        </pc:sp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8696586285317274E-2"/>
          <c:y val="0"/>
          <c:w val="0.97686992689658758"/>
          <c:h val="0.74191317796347456"/>
        </c:manualLayout>
      </c:layout>
      <c:barChart>
        <c:barDir val="col"/>
        <c:grouping val="clustered"/>
        <c:varyColors val="0"/>
        <c:ser>
          <c:idx val="0"/>
          <c:order val="0"/>
          <c:tx>
            <c:strRef>
              <c:f>Sheet1!$B$1</c:f>
              <c:strCache>
                <c:ptCount val="1"/>
                <c:pt idx="0">
                  <c:v>Hombre</c:v>
                </c:pt>
              </c:strCache>
            </c:strRef>
          </c:tx>
          <c:spPr>
            <a:solidFill>
              <a:schemeClr val="tx2"/>
            </a:solidFill>
            <a:ln>
              <a:solidFill>
                <a:schemeClr val="tx1"/>
              </a:solid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Helvetica Light"/>
                    <a:ea typeface="+mn-ea"/>
                    <a:cs typeface="+mn-cs"/>
                  </a:defRPr>
                </a:pPr>
                <a:endParaRPr lang="es-C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Bus</c:v>
                </c:pt>
                <c:pt idx="1">
                  <c:v>Carro particular</c:v>
                </c:pt>
                <c:pt idx="2">
                  <c:v>Uber</c:v>
                </c:pt>
              </c:strCache>
            </c:strRef>
          </c:cat>
          <c:val>
            <c:numRef>
              <c:f>Sheet1!$B$2:$B$4</c:f>
              <c:numCache>
                <c:formatCode>General</c:formatCode>
                <c:ptCount val="3"/>
                <c:pt idx="0">
                  <c:v>54.8</c:v>
                </c:pt>
                <c:pt idx="1">
                  <c:v>29.5</c:v>
                </c:pt>
                <c:pt idx="2">
                  <c:v>6.7</c:v>
                </c:pt>
              </c:numCache>
            </c:numRef>
          </c:val>
          <c:extLst>
            <c:ext xmlns:c16="http://schemas.microsoft.com/office/drawing/2014/chart" uri="{C3380CC4-5D6E-409C-BE32-E72D297353CC}">
              <c16:uniqueId val="{00000000-56AF-4C11-B035-64BE1178A6A6}"/>
            </c:ext>
          </c:extLst>
        </c:ser>
        <c:ser>
          <c:idx val="1"/>
          <c:order val="1"/>
          <c:tx>
            <c:strRef>
              <c:f>Sheet1!$C$1</c:f>
              <c:strCache>
                <c:ptCount val="1"/>
                <c:pt idx="0">
                  <c:v>Mujer</c:v>
                </c:pt>
              </c:strCache>
            </c:strRef>
          </c:tx>
          <c:spPr>
            <a:solidFill>
              <a:schemeClr val="accent1"/>
            </a:solidFill>
            <a:ln>
              <a:noFill/>
            </a:ln>
            <a:effectLst/>
          </c:spPr>
          <c:invertIfNegative val="0"/>
          <c:dLbls>
            <c:dLbl>
              <c:idx val="4"/>
              <c:delete val="1"/>
              <c:extLst>
                <c:ext xmlns:c15="http://schemas.microsoft.com/office/drawing/2012/chart" uri="{CE6537A1-D6FC-4f65-9D91-7224C49458BB}"/>
                <c:ext xmlns:c16="http://schemas.microsoft.com/office/drawing/2014/chart" uri="{C3380CC4-5D6E-409C-BE32-E72D297353CC}">
                  <c16:uniqueId val="{00000001-56AF-4C11-B035-64BE1178A6A6}"/>
                </c:ext>
              </c:extLst>
            </c:dLbl>
            <c:numFmt formatCode="#,##0.0" sourceLinked="0"/>
            <c:spPr>
              <a:noFill/>
              <a:ln>
                <a:noFill/>
              </a:ln>
              <a:effectLst/>
            </c:spPr>
            <c:txPr>
              <a:bodyPr rot="0" spcFirstLastPara="1" vertOverflow="ellipsis" vert="horz" wrap="square" lIns="38100" tIns="19050" rIns="38100" bIns="19050" anchor="ctr" anchorCtr="0">
                <a:spAutoFit/>
              </a:bodyPr>
              <a:lstStyle/>
              <a:p>
                <a:pPr algn="ctr">
                  <a:defRPr lang="es-CR" sz="1000" b="0" i="0" u="none" strike="noStrike" kern="1200" baseline="0">
                    <a:solidFill>
                      <a:schemeClr val="tx1"/>
                    </a:solidFill>
                    <a:latin typeface="Helvetica Light"/>
                    <a:ea typeface="+mn-ea"/>
                    <a:cs typeface="+mn-cs"/>
                  </a:defRPr>
                </a:pPr>
                <a:endParaRPr lang="es-C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Bus</c:v>
                </c:pt>
                <c:pt idx="1">
                  <c:v>Carro particular</c:v>
                </c:pt>
                <c:pt idx="2">
                  <c:v>Uber</c:v>
                </c:pt>
              </c:strCache>
            </c:strRef>
          </c:cat>
          <c:val>
            <c:numRef>
              <c:f>Sheet1!$C$2:$C$4</c:f>
              <c:numCache>
                <c:formatCode>General</c:formatCode>
                <c:ptCount val="3"/>
                <c:pt idx="0">
                  <c:v>60</c:v>
                </c:pt>
                <c:pt idx="1">
                  <c:v>19.899999999999999</c:v>
                </c:pt>
                <c:pt idx="2">
                  <c:v>13.7</c:v>
                </c:pt>
              </c:numCache>
            </c:numRef>
          </c:val>
          <c:extLst>
            <c:ext xmlns:c16="http://schemas.microsoft.com/office/drawing/2014/chart" uri="{C3380CC4-5D6E-409C-BE32-E72D297353CC}">
              <c16:uniqueId val="{00000002-56AF-4C11-B035-64BE1178A6A6}"/>
            </c:ext>
          </c:extLst>
        </c:ser>
        <c:dLbls>
          <c:dLblPos val="outEnd"/>
          <c:showLegendKey val="0"/>
          <c:showVal val="1"/>
          <c:showCatName val="0"/>
          <c:showSerName val="0"/>
          <c:showPercent val="0"/>
          <c:showBubbleSize val="0"/>
        </c:dLbls>
        <c:gapWidth val="104"/>
        <c:axId val="299789144"/>
        <c:axId val="299789536"/>
      </c:barChart>
      <c:catAx>
        <c:axId val="299789144"/>
        <c:scaling>
          <c:orientation val="minMax"/>
        </c:scaling>
        <c:delete val="1"/>
        <c:axPos val="b"/>
        <c:numFmt formatCode="General" sourceLinked="1"/>
        <c:majorTickMark val="out"/>
        <c:minorTickMark val="none"/>
        <c:tickLblPos val="nextTo"/>
        <c:crossAx val="299789536"/>
        <c:crosses val="autoZero"/>
        <c:auto val="1"/>
        <c:lblAlgn val="ctr"/>
        <c:lblOffset val="100"/>
        <c:noMultiLvlLbl val="0"/>
      </c:catAx>
      <c:valAx>
        <c:axId val="299789536"/>
        <c:scaling>
          <c:orientation val="minMax"/>
        </c:scaling>
        <c:delete val="1"/>
        <c:axPos val="l"/>
        <c:numFmt formatCode="General" sourceLinked="1"/>
        <c:majorTickMark val="out"/>
        <c:minorTickMark val="none"/>
        <c:tickLblPos val="nextTo"/>
        <c:crossAx val="299789144"/>
        <c:crosses val="autoZero"/>
        <c:crossBetween val="between"/>
      </c:valAx>
      <c:spPr>
        <a:noFill/>
        <a:ln>
          <a:noFill/>
        </a:ln>
        <a:effectLst/>
      </c:spPr>
    </c:plotArea>
    <c:legend>
      <c:legendPos val="b"/>
      <c:layout>
        <c:manualLayout>
          <c:xMode val="edge"/>
          <c:yMode val="edge"/>
          <c:x val="0.31922535878321051"/>
          <c:y val="0.7928507196339627"/>
          <c:w val="0.37434677372221586"/>
          <c:h val="0.1834798693523061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Helvetica Light"/>
              <a:ea typeface="+mn-ea"/>
              <a:cs typeface="+mn-cs"/>
            </a:defRPr>
          </a:pPr>
          <a:endParaRPr lang="es-C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66434"/>
          </a:xfrm>
          <a:prstGeom prst="rect">
            <a:avLst/>
          </a:prstGeom>
        </p:spPr>
        <p:txBody>
          <a:bodyPr vert="horz" lIns="91440" tIns="45720" rIns="91440" bIns="45720" rtlCol="0"/>
          <a:lstStyle>
            <a:lvl1pPr algn="l">
              <a:defRPr sz="1200">
                <a:latin typeface="Arial" panose="020B0604020202020204" pitchFamily="34" charset="0"/>
              </a:defRPr>
            </a:lvl1pPr>
          </a:lstStyle>
          <a:p>
            <a:endParaRPr lang="de-DE" dirty="0"/>
          </a:p>
        </p:txBody>
      </p:sp>
      <p:sp>
        <p:nvSpPr>
          <p:cNvPr id="3" name="Datumsplatzhalter 2"/>
          <p:cNvSpPr>
            <a:spLocks noGrp="1"/>
          </p:cNvSpPr>
          <p:nvPr>
            <p:ph type="dt" idx="1"/>
          </p:nvPr>
        </p:nvSpPr>
        <p:spPr>
          <a:xfrm>
            <a:off x="3884613" y="0"/>
            <a:ext cx="2971800" cy="466434"/>
          </a:xfrm>
          <a:prstGeom prst="rect">
            <a:avLst/>
          </a:prstGeom>
        </p:spPr>
        <p:txBody>
          <a:bodyPr vert="horz" lIns="91440" tIns="45720" rIns="91440" bIns="45720" rtlCol="0"/>
          <a:lstStyle>
            <a:lvl1pPr algn="r">
              <a:defRPr sz="1200">
                <a:latin typeface="Arial" panose="020B0604020202020204" pitchFamily="34" charset="0"/>
              </a:defRPr>
            </a:lvl1pPr>
          </a:lstStyle>
          <a:p>
            <a:fld id="{13BDE53C-E68A-42E6-AFB0-AF5C1BDE8E3C}" type="datetimeFigureOut">
              <a:rPr lang="es-ES" smtClean="0"/>
              <a:pPr/>
              <a:t>12/02/2021</a:t>
            </a:fld>
            <a:endParaRPr lang="es-ES" dirty="0"/>
          </a:p>
        </p:txBody>
      </p:sp>
      <p:sp>
        <p:nvSpPr>
          <p:cNvPr id="4" name="Folienbildplatzhalter 3"/>
          <p:cNvSpPr>
            <a:spLocks noGrp="1" noRot="1" noChangeAspect="1"/>
          </p:cNvSpPr>
          <p:nvPr>
            <p:ph type="sldImg" idx="2"/>
          </p:nvPr>
        </p:nvSpPr>
        <p:spPr>
          <a:xfrm>
            <a:off x="641350" y="1162050"/>
            <a:ext cx="5575300" cy="313690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izenplatzhalter 4"/>
          <p:cNvSpPr>
            <a:spLocks noGrp="1"/>
          </p:cNvSpPr>
          <p:nvPr>
            <p:ph type="body" sz="quarter" idx="3"/>
          </p:nvPr>
        </p:nvSpPr>
        <p:spPr>
          <a:xfrm>
            <a:off x="685800" y="4473892"/>
            <a:ext cx="5486400" cy="3660458"/>
          </a:xfrm>
          <a:prstGeom prst="rect">
            <a:avLst/>
          </a:prstGeom>
        </p:spPr>
        <p:txBody>
          <a:bodyPr vert="horz" lIns="91440" tIns="45720" rIns="91440" bIns="45720" rtlCol="0"/>
          <a:lstStyle/>
          <a:p>
            <a:pPr lvl="0"/>
            <a:r>
              <a:rPr lang="es-ES"/>
              <a:t>Formatvorlagen des Textmasters bearbeiten</a:t>
            </a:r>
          </a:p>
          <a:p>
            <a:pPr lvl="1"/>
            <a:r>
              <a:rPr lang="es-ES"/>
              <a:t>Zweite Ebene</a:t>
            </a:r>
          </a:p>
          <a:p>
            <a:pPr lvl="2"/>
            <a:r>
              <a:rPr lang="es-ES"/>
              <a:t>Dritte Ebene</a:t>
            </a:r>
          </a:p>
          <a:p>
            <a:pPr lvl="3"/>
            <a:r>
              <a:rPr lang="es-ES"/>
              <a:t>Vierte Ebene</a:t>
            </a:r>
          </a:p>
          <a:p>
            <a:pPr lvl="4"/>
            <a:r>
              <a:rPr lang="es-ES"/>
              <a:t>Fünfte Ebene</a:t>
            </a:r>
            <a:endParaRPr lang="es-ES" dirty="0"/>
          </a:p>
        </p:txBody>
      </p:sp>
      <p:sp>
        <p:nvSpPr>
          <p:cNvPr id="6" name="Fußzeilenplatzhalter 5"/>
          <p:cNvSpPr>
            <a:spLocks noGrp="1"/>
          </p:cNvSpPr>
          <p:nvPr>
            <p:ph type="ftr" sz="quarter" idx="4"/>
          </p:nvPr>
        </p:nvSpPr>
        <p:spPr>
          <a:xfrm>
            <a:off x="0" y="8829967"/>
            <a:ext cx="2971800" cy="466433"/>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de-DE" dirty="0"/>
          </a:p>
        </p:txBody>
      </p:sp>
      <p:sp>
        <p:nvSpPr>
          <p:cNvPr id="7" name="Foliennummernplatzhalter 6"/>
          <p:cNvSpPr>
            <a:spLocks noGrp="1"/>
          </p:cNvSpPr>
          <p:nvPr>
            <p:ph type="sldNum" sz="quarter" idx="5"/>
          </p:nvPr>
        </p:nvSpPr>
        <p:spPr>
          <a:xfrm>
            <a:off x="3884613" y="8829967"/>
            <a:ext cx="2971800" cy="466433"/>
          </a:xfrm>
          <a:prstGeom prst="rect">
            <a:avLst/>
          </a:prstGeom>
        </p:spPr>
        <p:txBody>
          <a:bodyPr vert="horz" lIns="91440" tIns="45720" rIns="91440" bIns="45720" rtlCol="0" anchor="b"/>
          <a:lstStyle>
            <a:lvl1pPr algn="r">
              <a:defRPr sz="1200">
                <a:latin typeface="Arial" panose="020B0604020202020204" pitchFamily="34" charset="0"/>
              </a:defRPr>
            </a:lvl1pPr>
          </a:lstStyle>
          <a:p>
            <a:fld id="{4045F879-0589-40D4-B0E5-B74D0CAD5C6C}" type="slidenum">
              <a:rPr lang="es-ES" smtClean="0"/>
              <a:pPr/>
              <a:t>‹Nº›</a:t>
            </a:fld>
            <a:endParaRPr lang="es-ES" dirty="0"/>
          </a:p>
        </p:txBody>
      </p:sp>
    </p:spTree>
    <p:extLst>
      <p:ext uri="{BB962C8B-B14F-4D97-AF65-F5344CB8AC3E}">
        <p14:creationId xmlns:p14="http://schemas.microsoft.com/office/powerpoint/2010/main" val="3260952645"/>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Arial" panose="020B0604020202020204" pitchFamily="34" charset="0"/>
        <a:ea typeface="+mn-ea"/>
        <a:cs typeface="+mn-cs"/>
      </a:defRPr>
    </a:lvl1pPr>
    <a:lvl2pPr marL="342900" algn="l" defTabSz="685800" rtl="0" eaLnBrk="1" latinLnBrk="0" hangingPunct="1">
      <a:defRPr sz="900" kern="1200">
        <a:solidFill>
          <a:schemeClr val="tx1"/>
        </a:solidFill>
        <a:latin typeface="Arial" panose="020B0604020202020204" pitchFamily="34" charset="0"/>
        <a:ea typeface="+mn-ea"/>
        <a:cs typeface="+mn-cs"/>
      </a:defRPr>
    </a:lvl2pPr>
    <a:lvl3pPr marL="685800" algn="l" defTabSz="685800" rtl="0" eaLnBrk="1" latinLnBrk="0" hangingPunct="1">
      <a:defRPr sz="900" kern="1200">
        <a:solidFill>
          <a:schemeClr val="tx1"/>
        </a:solidFill>
        <a:latin typeface="Arial" panose="020B0604020202020204" pitchFamily="34" charset="0"/>
        <a:ea typeface="+mn-ea"/>
        <a:cs typeface="+mn-cs"/>
      </a:defRPr>
    </a:lvl3pPr>
    <a:lvl4pPr marL="1028700" algn="l" defTabSz="685800" rtl="0" eaLnBrk="1" latinLnBrk="0" hangingPunct="1">
      <a:defRPr sz="900" kern="1200">
        <a:solidFill>
          <a:schemeClr val="tx1"/>
        </a:solidFill>
        <a:latin typeface="Arial" panose="020B0604020202020204" pitchFamily="34" charset="0"/>
        <a:ea typeface="+mn-ea"/>
        <a:cs typeface="+mn-cs"/>
      </a:defRPr>
    </a:lvl4pPr>
    <a:lvl5pPr marL="1371600" algn="l" defTabSz="685800" rtl="0" eaLnBrk="1" latinLnBrk="0" hangingPunct="1">
      <a:defRPr sz="900" kern="1200">
        <a:solidFill>
          <a:schemeClr val="tx1"/>
        </a:solidFill>
        <a:latin typeface="Arial" panose="020B0604020202020204" pitchFamily="34" charset="0"/>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4045F879-0589-40D4-B0E5-B74D0CAD5C6C}" type="slidenum">
              <a:rPr lang="es-ES" smtClean="0"/>
              <a:pPr/>
              <a:t>2</a:t>
            </a:fld>
            <a:endParaRPr lang="es-ES" dirty="0"/>
          </a:p>
        </p:txBody>
      </p:sp>
    </p:spTree>
    <p:extLst>
      <p:ext uri="{BB962C8B-B14F-4D97-AF65-F5344CB8AC3E}">
        <p14:creationId xmlns:p14="http://schemas.microsoft.com/office/powerpoint/2010/main" val="27886606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4045F879-0589-40D4-B0E5-B74D0CAD5C6C}" type="slidenum">
              <a:rPr lang="es-ES" smtClean="0"/>
              <a:pPr/>
              <a:t>15</a:t>
            </a:fld>
            <a:endParaRPr lang="es-ES" dirty="0"/>
          </a:p>
        </p:txBody>
      </p:sp>
    </p:spTree>
    <p:extLst>
      <p:ext uri="{BB962C8B-B14F-4D97-AF65-F5344CB8AC3E}">
        <p14:creationId xmlns:p14="http://schemas.microsoft.com/office/powerpoint/2010/main" val="27115975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4045F879-0589-40D4-B0E5-B74D0CAD5C6C}" type="slidenum">
              <a:rPr lang="es-ES" smtClean="0"/>
              <a:pPr/>
              <a:t>16</a:t>
            </a:fld>
            <a:endParaRPr lang="es-ES" dirty="0"/>
          </a:p>
        </p:txBody>
      </p:sp>
    </p:spTree>
    <p:extLst>
      <p:ext uri="{BB962C8B-B14F-4D97-AF65-F5344CB8AC3E}">
        <p14:creationId xmlns:p14="http://schemas.microsoft.com/office/powerpoint/2010/main" val="27260577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4045F879-0589-40D4-B0E5-B74D0CAD5C6C}" type="slidenum">
              <a:rPr lang="es-ES" smtClean="0"/>
              <a:pPr/>
              <a:t>18</a:t>
            </a:fld>
            <a:endParaRPr lang="es-ES" dirty="0"/>
          </a:p>
        </p:txBody>
      </p:sp>
    </p:spTree>
    <p:extLst>
      <p:ext uri="{BB962C8B-B14F-4D97-AF65-F5344CB8AC3E}">
        <p14:creationId xmlns:p14="http://schemas.microsoft.com/office/powerpoint/2010/main" val="30744900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4045F879-0589-40D4-B0E5-B74D0CAD5C6C}" type="slidenum">
              <a:rPr lang="es-ES" smtClean="0"/>
              <a:pPr/>
              <a:t>20</a:t>
            </a:fld>
            <a:endParaRPr lang="es-ES" dirty="0"/>
          </a:p>
        </p:txBody>
      </p:sp>
    </p:spTree>
    <p:extLst>
      <p:ext uri="{BB962C8B-B14F-4D97-AF65-F5344CB8AC3E}">
        <p14:creationId xmlns:p14="http://schemas.microsoft.com/office/powerpoint/2010/main" val="10368761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4045F879-0589-40D4-B0E5-B74D0CAD5C6C}" type="slidenum">
              <a:rPr lang="es-ES" smtClean="0"/>
              <a:pPr/>
              <a:t>4</a:t>
            </a:fld>
            <a:endParaRPr lang="es-ES" dirty="0"/>
          </a:p>
        </p:txBody>
      </p:sp>
    </p:spTree>
    <p:extLst>
      <p:ext uri="{BB962C8B-B14F-4D97-AF65-F5344CB8AC3E}">
        <p14:creationId xmlns:p14="http://schemas.microsoft.com/office/powerpoint/2010/main" val="763372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4045F879-0589-40D4-B0E5-B74D0CAD5C6C}" type="slidenum">
              <a:rPr lang="es-ES" smtClean="0"/>
              <a:pPr/>
              <a:t>5</a:t>
            </a:fld>
            <a:endParaRPr lang="es-ES" dirty="0"/>
          </a:p>
        </p:txBody>
      </p:sp>
    </p:spTree>
    <p:extLst>
      <p:ext uri="{BB962C8B-B14F-4D97-AF65-F5344CB8AC3E}">
        <p14:creationId xmlns:p14="http://schemas.microsoft.com/office/powerpoint/2010/main" val="9592708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4045F879-0589-40D4-B0E5-B74D0CAD5C6C}" type="slidenum">
              <a:rPr lang="es-ES" smtClean="0"/>
              <a:pPr/>
              <a:t>7</a:t>
            </a:fld>
            <a:endParaRPr lang="es-ES" dirty="0"/>
          </a:p>
        </p:txBody>
      </p:sp>
    </p:spTree>
    <p:extLst>
      <p:ext uri="{BB962C8B-B14F-4D97-AF65-F5344CB8AC3E}">
        <p14:creationId xmlns:p14="http://schemas.microsoft.com/office/powerpoint/2010/main" val="6957528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a:t>There</a:t>
            </a:r>
            <a:r>
              <a:rPr lang="es-ES" dirty="0"/>
              <a:t> has </a:t>
            </a:r>
            <a:r>
              <a:rPr lang="es-ES" dirty="0" err="1"/>
              <a:t>been</a:t>
            </a:r>
            <a:r>
              <a:rPr lang="es-ES" dirty="0"/>
              <a:t> </a:t>
            </a:r>
            <a:r>
              <a:rPr lang="es-ES" dirty="0" err="1"/>
              <a:t>an</a:t>
            </a:r>
            <a:r>
              <a:rPr lang="es-ES" dirty="0"/>
              <a:t> </a:t>
            </a:r>
            <a:r>
              <a:rPr lang="es-ES" dirty="0" err="1"/>
              <a:t>exponential</a:t>
            </a:r>
            <a:r>
              <a:rPr lang="es-ES" dirty="0"/>
              <a:t> </a:t>
            </a:r>
            <a:r>
              <a:rPr lang="es-ES" dirty="0" err="1"/>
              <a:t>growth</a:t>
            </a:r>
            <a:r>
              <a:rPr lang="es-ES" dirty="0"/>
              <a:t> </a:t>
            </a:r>
            <a:r>
              <a:rPr lang="es-ES" dirty="0" err="1"/>
              <a:t>of</a:t>
            </a:r>
            <a:r>
              <a:rPr lang="es-ES" dirty="0"/>
              <a:t> </a:t>
            </a:r>
            <a:r>
              <a:rPr lang="es-ES" dirty="0" err="1"/>
              <a:t>electric</a:t>
            </a:r>
            <a:r>
              <a:rPr lang="es-ES" dirty="0"/>
              <a:t> </a:t>
            </a:r>
            <a:r>
              <a:rPr lang="es-ES" dirty="0" err="1"/>
              <a:t>vehicle</a:t>
            </a:r>
            <a:r>
              <a:rPr lang="es-ES" dirty="0"/>
              <a:t> sales </a:t>
            </a:r>
            <a:r>
              <a:rPr lang="es-ES" dirty="0" err="1"/>
              <a:t>during</a:t>
            </a:r>
            <a:r>
              <a:rPr lang="es-ES" dirty="0"/>
              <a:t> </a:t>
            </a:r>
            <a:r>
              <a:rPr lang="es-ES" dirty="0" err="1"/>
              <a:t>the</a:t>
            </a:r>
            <a:r>
              <a:rPr lang="es-ES" dirty="0"/>
              <a:t> </a:t>
            </a:r>
            <a:r>
              <a:rPr lang="es-ES" dirty="0" err="1"/>
              <a:t>last</a:t>
            </a:r>
            <a:r>
              <a:rPr lang="es-ES" dirty="0"/>
              <a:t> ten </a:t>
            </a:r>
            <a:r>
              <a:rPr lang="es-ES" dirty="0" err="1"/>
              <a:t>years</a:t>
            </a:r>
            <a:endParaRPr lang="es-CR" dirty="0"/>
          </a:p>
        </p:txBody>
      </p:sp>
      <p:sp>
        <p:nvSpPr>
          <p:cNvPr id="4" name="Marcador de número de diapositiva 3"/>
          <p:cNvSpPr>
            <a:spLocks noGrp="1"/>
          </p:cNvSpPr>
          <p:nvPr>
            <p:ph type="sldNum" sz="quarter" idx="5"/>
          </p:nvPr>
        </p:nvSpPr>
        <p:spPr/>
        <p:txBody>
          <a:bodyPr/>
          <a:lstStyle/>
          <a:p>
            <a:fld id="{15E08ADA-E53F-41F8-B6CB-2F91FA549492}" type="slidenum">
              <a:rPr lang="es-CR" smtClean="0"/>
              <a:t>8</a:t>
            </a:fld>
            <a:endParaRPr lang="es-CR"/>
          </a:p>
        </p:txBody>
      </p:sp>
    </p:spTree>
    <p:extLst>
      <p:ext uri="{BB962C8B-B14F-4D97-AF65-F5344CB8AC3E}">
        <p14:creationId xmlns:p14="http://schemas.microsoft.com/office/powerpoint/2010/main" val="32377739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4045F879-0589-40D4-B0E5-B74D0CAD5C6C}" type="slidenum">
              <a:rPr lang="es-ES" smtClean="0"/>
              <a:pPr/>
              <a:t>10</a:t>
            </a:fld>
            <a:endParaRPr lang="es-ES" dirty="0"/>
          </a:p>
        </p:txBody>
      </p:sp>
    </p:spTree>
    <p:extLst>
      <p:ext uri="{BB962C8B-B14F-4D97-AF65-F5344CB8AC3E}">
        <p14:creationId xmlns:p14="http://schemas.microsoft.com/office/powerpoint/2010/main" val="16445259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ctr"/>
            <a:r>
              <a:rPr lang="es-ES_tradnl" sz="900" dirty="0">
                <a:solidFill>
                  <a:schemeClr val="tx1">
                    <a:lumMod val="75000"/>
                    <a:lumOff val="25000"/>
                  </a:schemeClr>
                </a:solidFill>
                <a:latin typeface="Helvetica Light" panose="020B0403020202020204" pitchFamily="34" charset="0"/>
                <a:ea typeface="Helvetica Neue Light" panose="02000403000000020004" pitchFamily="2" charset="0"/>
              </a:rPr>
              <a:t>Otros temas de mayor importancia son el </a:t>
            </a:r>
            <a:r>
              <a:rPr lang="es-ES_tradnl" sz="900" dirty="0">
                <a:solidFill>
                  <a:schemeClr val="tx1">
                    <a:lumMod val="75000"/>
                    <a:lumOff val="25000"/>
                  </a:schemeClr>
                </a:solidFill>
                <a:latin typeface="Helvetica LT Std Black" panose="020B0904030502020204" pitchFamily="34" charset="0"/>
              </a:rPr>
              <a:t>hacinamiento</a:t>
            </a:r>
            <a:r>
              <a:rPr lang="es-ES_tradnl" sz="900" dirty="0">
                <a:solidFill>
                  <a:schemeClr val="tx1">
                    <a:lumMod val="75000"/>
                    <a:lumOff val="25000"/>
                  </a:schemeClr>
                </a:solidFill>
                <a:latin typeface="Helvetica Light" panose="020B0403020202020204" pitchFamily="34" charset="0"/>
                <a:ea typeface="Helvetica Neue Light" panose="02000403000000020004" pitchFamily="2" charset="0"/>
              </a:rPr>
              <a:t> e </a:t>
            </a:r>
            <a:r>
              <a:rPr lang="es-ES_tradnl" sz="900" dirty="0">
                <a:solidFill>
                  <a:schemeClr val="tx1">
                    <a:lumMod val="75000"/>
                    <a:lumOff val="25000"/>
                  </a:schemeClr>
                </a:solidFill>
                <a:latin typeface="Helvetica LT Std Black" panose="020B0904030502020204" pitchFamily="34" charset="0"/>
              </a:rPr>
              <a:t>inseguridad</a:t>
            </a:r>
          </a:p>
          <a:p>
            <a:pPr marL="0" marR="0" lvl="0" indent="0" algn="ctr" defTabSz="685800" rtl="0" eaLnBrk="1" fontAlgn="auto" latinLnBrk="0" hangingPunct="1">
              <a:lnSpc>
                <a:spcPct val="100000"/>
              </a:lnSpc>
              <a:spcBef>
                <a:spcPts val="0"/>
              </a:spcBef>
              <a:spcAft>
                <a:spcPts val="0"/>
              </a:spcAft>
              <a:buClrTx/>
              <a:buSzTx/>
              <a:buFontTx/>
              <a:buNone/>
              <a:tabLst/>
              <a:defRPr/>
            </a:pPr>
            <a:r>
              <a:rPr lang="es-ES_tradnl" sz="900" dirty="0">
                <a:solidFill>
                  <a:schemeClr val="tx1">
                    <a:lumMod val="75000"/>
                    <a:lumOff val="25000"/>
                  </a:schemeClr>
                </a:solidFill>
                <a:latin typeface="Helvetica Light" panose="020B0403020202020204" pitchFamily="34" charset="0"/>
                <a:ea typeface="Helvetica Neue Light" panose="02000403000000020004" pitchFamily="2" charset="0"/>
              </a:rPr>
              <a:t>En todos los grupos focales también salió el tema de </a:t>
            </a:r>
            <a:r>
              <a:rPr lang="es-ES_tradnl" sz="900" dirty="0">
                <a:solidFill>
                  <a:schemeClr val="tx1">
                    <a:lumMod val="75000"/>
                    <a:lumOff val="25000"/>
                  </a:schemeClr>
                </a:solidFill>
                <a:latin typeface="Helvetica LT Std Black" panose="020B0904030502020204" pitchFamily="34" charset="0"/>
              </a:rPr>
              <a:t>falta de información</a:t>
            </a:r>
            <a:r>
              <a:rPr lang="es-ES_tradnl" sz="900" dirty="0">
                <a:solidFill>
                  <a:schemeClr val="tx1">
                    <a:lumMod val="75000"/>
                    <a:lumOff val="25000"/>
                  </a:schemeClr>
                </a:solidFill>
                <a:latin typeface="Helvetica Light" panose="020B0403020202020204" pitchFamily="34" charset="0"/>
                <a:ea typeface="Helvetica Neue Light" panose="02000403000000020004" pitchFamily="2" charset="0"/>
              </a:rPr>
              <a:t>. Esto influye en la (percepción) de inseguridad</a:t>
            </a:r>
          </a:p>
        </p:txBody>
      </p:sp>
      <p:sp>
        <p:nvSpPr>
          <p:cNvPr id="4" name="Marcador de número de diapositiva 3"/>
          <p:cNvSpPr>
            <a:spLocks noGrp="1"/>
          </p:cNvSpPr>
          <p:nvPr>
            <p:ph type="sldNum" sz="quarter" idx="5"/>
          </p:nvPr>
        </p:nvSpPr>
        <p:spPr/>
        <p:txBody>
          <a:bodyPr/>
          <a:lstStyle/>
          <a:p>
            <a:fld id="{15E08ADA-E53F-41F8-B6CB-2F91FA549492}" type="slidenum">
              <a:rPr lang="es-CR" smtClean="0"/>
              <a:t>12</a:t>
            </a:fld>
            <a:endParaRPr lang="es-CR"/>
          </a:p>
        </p:txBody>
      </p:sp>
    </p:spTree>
    <p:extLst>
      <p:ext uri="{BB962C8B-B14F-4D97-AF65-F5344CB8AC3E}">
        <p14:creationId xmlns:p14="http://schemas.microsoft.com/office/powerpoint/2010/main" val="40967850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4045F879-0589-40D4-B0E5-B74D0CAD5C6C}" type="slidenum">
              <a:rPr lang="es-ES" smtClean="0"/>
              <a:pPr/>
              <a:t>13</a:t>
            </a:fld>
            <a:endParaRPr lang="es-ES" dirty="0"/>
          </a:p>
        </p:txBody>
      </p:sp>
    </p:spTree>
    <p:extLst>
      <p:ext uri="{BB962C8B-B14F-4D97-AF65-F5344CB8AC3E}">
        <p14:creationId xmlns:p14="http://schemas.microsoft.com/office/powerpoint/2010/main" val="420616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4045F879-0589-40D4-B0E5-B74D0CAD5C6C}" type="slidenum">
              <a:rPr lang="es-ES" smtClean="0"/>
              <a:pPr/>
              <a:t>14</a:t>
            </a:fld>
            <a:endParaRPr lang="es-ES" dirty="0"/>
          </a:p>
        </p:txBody>
      </p:sp>
    </p:spTree>
    <p:extLst>
      <p:ext uri="{BB962C8B-B14F-4D97-AF65-F5344CB8AC3E}">
        <p14:creationId xmlns:p14="http://schemas.microsoft.com/office/powerpoint/2010/main" val="38149307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6.jpeg"/><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jpe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jpe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jpe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7"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jpeg"/><Relationship Id="rId1" Type="http://schemas.openxmlformats.org/officeDocument/2006/relationships/slideMaster" Target="../slideMasters/slideMaster1.xml"/><Relationship Id="rId5" Type="http://schemas.microsoft.com/office/2007/relationships/hdphoto" Target="../media/hdphoto3.wdp"/><Relationship Id="rId4" Type="http://schemas.openxmlformats.org/officeDocument/2006/relationships/image" Target="../media/image18.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6.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9.png"/><Relationship Id="rId5" Type="http://schemas.microsoft.com/office/2007/relationships/hdphoto" Target="../media/hdphoto2.wdp"/><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10.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6.jpe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ítulo color">
    <p:spTree>
      <p:nvGrpSpPr>
        <p:cNvPr id="1" name=""/>
        <p:cNvGrpSpPr/>
        <p:nvPr/>
      </p:nvGrpSpPr>
      <p:grpSpPr>
        <a:xfrm>
          <a:off x="0" y="0"/>
          <a:ext cx="0" cy="0"/>
          <a:chOff x="0" y="0"/>
          <a:chExt cx="0" cy="0"/>
        </a:xfrm>
      </p:grpSpPr>
      <p:pic>
        <p:nvPicPr>
          <p:cNvPr id="21" name="Grafik 20" descr="Ein Bild, das Kette enthält.&#10;&#10;Automatisch generierte Beschreibung">
            <a:extLst>
              <a:ext uri="{FF2B5EF4-FFF2-40B4-BE49-F238E27FC236}">
                <a16:creationId xmlns:a16="http://schemas.microsoft.com/office/drawing/2014/main" id="{82995FEF-F44E-4720-98FA-B2AE557B1183}"/>
              </a:ext>
            </a:extLst>
          </p:cNvPr>
          <p:cNvPicPr>
            <a:picLocks/>
          </p:cNvPicPr>
          <p:nvPr userDrawn="1"/>
        </p:nvPicPr>
        <p:blipFill rotWithShape="1">
          <a:blip r:embed="rId2" cstate="email">
            <a:extLst>
              <a:ext uri="{28A0092B-C50C-407E-A947-70E740481C1C}">
                <a14:useLocalDpi xmlns:a14="http://schemas.microsoft.com/office/drawing/2010/main"/>
              </a:ext>
            </a:extLst>
          </a:blip>
          <a:srcRect t="233" b="26747"/>
          <a:stretch/>
        </p:blipFill>
        <p:spPr bwMode="gray">
          <a:xfrm>
            <a:off x="123135" y="123825"/>
            <a:ext cx="8893865" cy="3541395"/>
          </a:xfrm>
          <a:prstGeom prst="rect">
            <a:avLst/>
          </a:prstGeom>
        </p:spPr>
      </p:pic>
      <p:pic>
        <p:nvPicPr>
          <p:cNvPr id="18" name="Grafik 17" descr="Ein Bild, das Säge enthält.&#10;&#10;Automatisch generierte Beschreibung">
            <a:extLst>
              <a:ext uri="{FF2B5EF4-FFF2-40B4-BE49-F238E27FC236}">
                <a16:creationId xmlns:a16="http://schemas.microsoft.com/office/drawing/2014/main" id="{57A5703D-6864-419D-AAFF-48396C4B22D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bwMode="gray">
          <a:xfrm>
            <a:off x="123135" y="635156"/>
            <a:ext cx="8895600" cy="3030064"/>
          </a:xfrm>
          <a:prstGeom prst="rect">
            <a:avLst/>
          </a:prstGeom>
        </p:spPr>
      </p:pic>
      <p:sp>
        <p:nvSpPr>
          <p:cNvPr id="5" name="Headline">
            <a:extLst>
              <a:ext uri="{FF2B5EF4-FFF2-40B4-BE49-F238E27FC236}">
                <a16:creationId xmlns:a16="http://schemas.microsoft.com/office/drawing/2014/main" id="{4ECCE95F-3D45-442B-95A6-78CBB31D3D1A}"/>
              </a:ext>
            </a:extLst>
          </p:cNvPr>
          <p:cNvSpPr>
            <a:spLocks noGrp="1"/>
          </p:cNvSpPr>
          <p:nvPr>
            <p:ph type="title" hasCustomPrompt="1"/>
          </p:nvPr>
        </p:nvSpPr>
        <p:spPr bwMode="gray">
          <a:xfrm>
            <a:off x="699848" y="1906648"/>
            <a:ext cx="7971711" cy="720197"/>
          </a:xfrm>
          <a:prstGeom prst="rect">
            <a:avLst/>
          </a:prstGeom>
        </p:spPr>
        <p:txBody>
          <a:bodyPr wrap="square">
            <a:spAutoFit/>
          </a:bodyPr>
          <a:lstStyle>
            <a:lvl1pPr>
              <a:defRPr sz="2600" b="1">
                <a:solidFill>
                  <a:schemeClr val="tx1"/>
                </a:solidFill>
              </a:defRPr>
            </a:lvl1pPr>
          </a:lstStyle>
          <a:p>
            <a:r>
              <a:rPr lang="es-ES" dirty="0"/>
              <a:t>Diapositiva de título/encabezado</a:t>
            </a:r>
            <a:br>
              <a:rPr lang="es-ES" dirty="0"/>
            </a:br>
            <a:r>
              <a:rPr lang="es-ES" dirty="0"/>
              <a:t>con el </a:t>
            </a:r>
            <a:r>
              <a:rPr lang="es-ES" i="1" dirty="0"/>
              <a:t>key visual</a:t>
            </a:r>
            <a:r>
              <a:rPr lang="es-ES" dirty="0"/>
              <a:t> (diseño base) de la GIZ </a:t>
            </a:r>
            <a:r>
              <a:rPr lang="es-ES"/>
              <a:t>en color</a:t>
            </a:r>
            <a:endParaRPr lang="es-ES" dirty="0"/>
          </a:p>
        </p:txBody>
      </p:sp>
      <p:sp>
        <p:nvSpPr>
          <p:cNvPr id="19" name="Subline">
            <a:extLst>
              <a:ext uri="{FF2B5EF4-FFF2-40B4-BE49-F238E27FC236}">
                <a16:creationId xmlns:a16="http://schemas.microsoft.com/office/drawing/2014/main" id="{31A5E120-96AF-40F6-98D7-8A2FD24C3270}"/>
              </a:ext>
            </a:extLst>
          </p:cNvPr>
          <p:cNvSpPr>
            <a:spLocks noGrp="1"/>
          </p:cNvSpPr>
          <p:nvPr>
            <p:ph type="body" sz="quarter" idx="10" hasCustomPrompt="1"/>
          </p:nvPr>
        </p:nvSpPr>
        <p:spPr bwMode="gray">
          <a:xfrm>
            <a:off x="699848" y="2775458"/>
            <a:ext cx="7970837" cy="592470"/>
          </a:xfrm>
        </p:spPr>
        <p:txBody>
          <a:bodyPr>
            <a:spAutoFit/>
          </a:bodyPr>
          <a:lstStyle>
            <a:lvl1pPr marL="0" indent="0">
              <a:lnSpc>
                <a:spcPct val="95000"/>
              </a:lnSpc>
              <a:spcBef>
                <a:spcPts val="1200"/>
              </a:spcBef>
              <a:spcAft>
                <a:spcPts val="0"/>
              </a:spcAft>
              <a:buNone/>
              <a:defRPr sz="1500">
                <a:solidFill>
                  <a:schemeClr val="tx1"/>
                </a:solidFill>
              </a:defRPr>
            </a:lvl1pPr>
          </a:lstStyle>
          <a:p>
            <a:r>
              <a:rPr lang="es-ES" dirty="0"/>
              <a:t>Este es el subtítulo</a:t>
            </a:r>
          </a:p>
          <a:p>
            <a:r>
              <a:rPr lang="es-ES" dirty="0"/>
              <a:t>Nombre del proyecto | Fecha</a:t>
            </a:r>
          </a:p>
        </p:txBody>
      </p:sp>
      <p:pic>
        <p:nvPicPr>
          <p:cNvPr id="10" name="logo">
            <a:extLst>
              <a:ext uri="{FF2B5EF4-FFF2-40B4-BE49-F238E27FC236}">
                <a16:creationId xmlns:a16="http://schemas.microsoft.com/office/drawing/2014/main" id="{BB915B2F-F90E-4740-9ADA-291A0E63BDE2}"/>
              </a:ext>
            </a:extLst>
          </p:cNvPr>
          <p:cNvPicPr>
            <a:picLocks noChangeAspect="1"/>
          </p:cNvPicPr>
          <p:nvPr userDrawn="1"/>
        </p:nvPicPr>
        <p:blipFill>
          <a:blip r:embed="rId4" cstate="email">
            <a:extLst>
              <a:ext uri="{BEBA8EAE-BF5A-486C-A8C5-ECC9F3942E4B}">
                <a14:imgProps xmlns:a14="http://schemas.microsoft.com/office/drawing/2010/main">
                  <a14:imgLayer r:embed="rId5">
                    <a14:imgEffect>
                      <a14:brightnessContrast bright="-8000"/>
                    </a14:imgEffect>
                  </a14:imgLayer>
                </a14:imgProps>
              </a:ext>
              <a:ext uri="{28A0092B-C50C-407E-A947-70E740481C1C}">
                <a14:useLocalDpi xmlns:a14="http://schemas.microsoft.com/office/drawing/2010/main"/>
              </a:ext>
            </a:extLst>
          </a:blip>
          <a:stretch>
            <a:fillRect/>
          </a:stretch>
        </p:blipFill>
        <p:spPr bwMode="gray">
          <a:xfrm>
            <a:off x="687149" y="4066683"/>
            <a:ext cx="2311296" cy="637918"/>
          </a:xfrm>
          <a:prstGeom prst="rect">
            <a:avLst/>
          </a:prstGeom>
        </p:spPr>
      </p:pic>
      <p:sp>
        <p:nvSpPr>
          <p:cNvPr id="13" name="Bar">
            <a:extLst>
              <a:ext uri="{FF2B5EF4-FFF2-40B4-BE49-F238E27FC236}">
                <a16:creationId xmlns:a16="http://schemas.microsoft.com/office/drawing/2014/main" id="{BD21318B-3022-42D5-AB5E-3CB62091D006}"/>
              </a:ext>
            </a:extLst>
          </p:cNvPr>
          <p:cNvSpPr/>
          <p:nvPr userDrawn="1"/>
        </p:nvSpPr>
        <p:spPr bwMode="gray">
          <a:xfrm>
            <a:off x="5369092" y="3665220"/>
            <a:ext cx="3647908" cy="222842"/>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0" fontAlgn="base" hangingPunct="0">
              <a:spcBef>
                <a:spcPct val="0"/>
              </a:spcBef>
              <a:spcAft>
                <a:spcPct val="0"/>
              </a:spcAft>
            </a:pPr>
            <a:endParaRPr lang="de-DE" dirty="0" err="1">
              <a:solidFill>
                <a:schemeClr val="tx2"/>
              </a:solidFill>
              <a:latin typeface="Arial" charset="0"/>
            </a:endParaRPr>
          </a:p>
        </p:txBody>
      </p:sp>
    </p:spTree>
    <p:extLst>
      <p:ext uri="{BB962C8B-B14F-4D97-AF65-F5344CB8AC3E}">
        <p14:creationId xmlns:p14="http://schemas.microsoft.com/office/powerpoint/2010/main" val="713914068"/>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cabezado sección (altern.)">
    <p:spTree>
      <p:nvGrpSpPr>
        <p:cNvPr id="1" name=""/>
        <p:cNvGrpSpPr/>
        <p:nvPr/>
      </p:nvGrpSpPr>
      <p:grpSpPr>
        <a:xfrm>
          <a:off x="0" y="0"/>
          <a:ext cx="0" cy="0"/>
          <a:chOff x="0" y="0"/>
          <a:chExt cx="0" cy="0"/>
        </a:xfrm>
      </p:grpSpPr>
      <p:sp>
        <p:nvSpPr>
          <p:cNvPr id="19" name="Subline">
            <a:extLst>
              <a:ext uri="{FF2B5EF4-FFF2-40B4-BE49-F238E27FC236}">
                <a16:creationId xmlns:a16="http://schemas.microsoft.com/office/drawing/2014/main" id="{31A5E120-96AF-40F6-98D7-8A2FD24C3270}"/>
              </a:ext>
            </a:extLst>
          </p:cNvPr>
          <p:cNvSpPr>
            <a:spLocks noGrp="1"/>
          </p:cNvSpPr>
          <p:nvPr>
            <p:ph type="body" sz="quarter" idx="10" hasCustomPrompt="1"/>
          </p:nvPr>
        </p:nvSpPr>
        <p:spPr bwMode="gray">
          <a:xfrm>
            <a:off x="699848" y="2775458"/>
            <a:ext cx="7970837" cy="219291"/>
          </a:xfrm>
        </p:spPr>
        <p:txBody>
          <a:bodyPr>
            <a:spAutoFit/>
          </a:bodyPr>
          <a:lstStyle>
            <a:lvl1pPr marL="0" indent="0">
              <a:lnSpc>
                <a:spcPct val="95000"/>
              </a:lnSpc>
              <a:spcBef>
                <a:spcPts val="0"/>
              </a:spcBef>
              <a:spcAft>
                <a:spcPts val="0"/>
              </a:spcAft>
              <a:buNone/>
              <a:defRPr sz="1500">
                <a:solidFill>
                  <a:schemeClr val="tx1"/>
                </a:solidFill>
              </a:defRPr>
            </a:lvl1pPr>
          </a:lstStyle>
          <a:p>
            <a:r>
              <a:rPr lang="es-ES" dirty="0"/>
              <a:t>Este es el subtítulo</a:t>
            </a:r>
          </a:p>
        </p:txBody>
      </p:sp>
      <p:sp>
        <p:nvSpPr>
          <p:cNvPr id="5" name="Headline">
            <a:extLst>
              <a:ext uri="{FF2B5EF4-FFF2-40B4-BE49-F238E27FC236}">
                <a16:creationId xmlns:a16="http://schemas.microsoft.com/office/drawing/2014/main" id="{4ECCE95F-3D45-442B-95A6-78CBB31D3D1A}"/>
              </a:ext>
            </a:extLst>
          </p:cNvPr>
          <p:cNvSpPr>
            <a:spLocks noGrp="1"/>
          </p:cNvSpPr>
          <p:nvPr>
            <p:ph type="title" hasCustomPrompt="1"/>
          </p:nvPr>
        </p:nvSpPr>
        <p:spPr bwMode="gray">
          <a:xfrm>
            <a:off x="699848" y="1906648"/>
            <a:ext cx="7971711" cy="720197"/>
          </a:xfrm>
          <a:prstGeom prst="rect">
            <a:avLst/>
          </a:prstGeom>
        </p:spPr>
        <p:txBody>
          <a:bodyPr wrap="square">
            <a:spAutoFit/>
          </a:bodyPr>
          <a:lstStyle>
            <a:lvl1pPr>
              <a:defRPr sz="2600" b="1">
                <a:solidFill>
                  <a:schemeClr val="tx1"/>
                </a:solidFill>
              </a:defRPr>
            </a:lvl1pPr>
          </a:lstStyle>
          <a:p>
            <a:r>
              <a:rPr lang="es-ES" dirty="0"/>
              <a:t>Diapositiva de encabezado de sección</a:t>
            </a:r>
            <a:br>
              <a:rPr lang="es-ES" dirty="0"/>
            </a:br>
            <a:r>
              <a:rPr lang="es-ES" dirty="0"/>
              <a:t>(este también puede tener dos líneas)</a:t>
            </a:r>
          </a:p>
        </p:txBody>
      </p:sp>
      <p:grpSp>
        <p:nvGrpSpPr>
          <p:cNvPr id="8" name="Key Visual">
            <a:extLst>
              <a:ext uri="{FF2B5EF4-FFF2-40B4-BE49-F238E27FC236}">
                <a16:creationId xmlns:a16="http://schemas.microsoft.com/office/drawing/2014/main" id="{1E0F1E1C-CA23-484C-B4BB-7C7FB71D6C86}"/>
              </a:ext>
            </a:extLst>
          </p:cNvPr>
          <p:cNvGrpSpPr/>
          <p:nvPr userDrawn="1"/>
        </p:nvGrpSpPr>
        <p:grpSpPr bwMode="gray">
          <a:xfrm>
            <a:off x="123135" y="123825"/>
            <a:ext cx="3783013" cy="1005693"/>
            <a:chOff x="4846637" y="119557"/>
            <a:chExt cx="3783013" cy="1005693"/>
          </a:xfrm>
        </p:grpSpPr>
        <p:sp>
          <p:nvSpPr>
            <p:cNvPr id="9" name="Freihandform: Form 8">
              <a:extLst>
                <a:ext uri="{FF2B5EF4-FFF2-40B4-BE49-F238E27FC236}">
                  <a16:creationId xmlns:a16="http://schemas.microsoft.com/office/drawing/2014/main" id="{361BEDD0-CC28-449C-8AF8-28ECB9820DCA}"/>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cstate="email">
                <a:extLst>
                  <a:ext uri="{28A0092B-C50C-407E-A947-70E740481C1C}">
                    <a14:useLocalDpi xmlns:a14="http://schemas.microsoft.com/office/drawing/2010/main"/>
                  </a:ext>
                </a:extLst>
              </a:blip>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ihandform: Form 10">
              <a:extLst>
                <a:ext uri="{FF2B5EF4-FFF2-40B4-BE49-F238E27FC236}">
                  <a16:creationId xmlns:a16="http://schemas.microsoft.com/office/drawing/2014/main" id="{2AF78ACF-6170-47AC-80E0-F6021AD8B19F}"/>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 name="Freihandform: Form 11">
              <a:extLst>
                <a:ext uri="{FF2B5EF4-FFF2-40B4-BE49-F238E27FC236}">
                  <a16:creationId xmlns:a16="http://schemas.microsoft.com/office/drawing/2014/main" id="{5BAE5611-256D-4234-B00F-EB779B3EA961}"/>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4" name="Freihandform: Form 13">
              <a:extLst>
                <a:ext uri="{FF2B5EF4-FFF2-40B4-BE49-F238E27FC236}">
                  <a16:creationId xmlns:a16="http://schemas.microsoft.com/office/drawing/2014/main" id="{D32235C7-71CD-4034-844A-03FD0D112CE2}"/>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Freihandform: Form 15">
              <a:extLst>
                <a:ext uri="{FF2B5EF4-FFF2-40B4-BE49-F238E27FC236}">
                  <a16:creationId xmlns:a16="http://schemas.microsoft.com/office/drawing/2014/main" id="{717CA073-D9FE-4EFD-801F-27AB9308B312}"/>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
        <p:nvSpPr>
          <p:cNvPr id="2" name="Datumsplatzhalter 1">
            <a:extLst>
              <a:ext uri="{FF2B5EF4-FFF2-40B4-BE49-F238E27FC236}">
                <a16:creationId xmlns:a16="http://schemas.microsoft.com/office/drawing/2014/main" id="{8AFD96F1-7AE3-4CE1-8BF8-5895F56927BC}"/>
              </a:ext>
            </a:extLst>
          </p:cNvPr>
          <p:cNvSpPr>
            <a:spLocks noGrp="1"/>
          </p:cNvSpPr>
          <p:nvPr>
            <p:ph type="dt" sz="half" idx="11"/>
          </p:nvPr>
        </p:nvSpPr>
        <p:spPr/>
        <p:txBody>
          <a:bodyPr/>
          <a:lstStyle/>
          <a:p>
            <a:r>
              <a:rPr lang="es-ES"/>
              <a:t>14.02.2019</a:t>
            </a:r>
            <a:endParaRPr lang="es-ES" dirty="0"/>
          </a:p>
        </p:txBody>
      </p:sp>
      <p:sp>
        <p:nvSpPr>
          <p:cNvPr id="3" name="Fußzeilenplatzhalter 2">
            <a:extLst>
              <a:ext uri="{FF2B5EF4-FFF2-40B4-BE49-F238E27FC236}">
                <a16:creationId xmlns:a16="http://schemas.microsoft.com/office/drawing/2014/main" id="{417BDCB9-6395-4FFF-954A-2C4BEDF931A2}"/>
              </a:ext>
            </a:extLst>
          </p:cNvPr>
          <p:cNvSpPr>
            <a:spLocks noGrp="1"/>
          </p:cNvSpPr>
          <p:nvPr>
            <p:ph type="ftr" sz="quarter" idx="12"/>
          </p:nvPr>
        </p:nvSpPr>
        <p:spPr/>
        <p:txBody>
          <a:bodyPr/>
          <a:lstStyle/>
          <a:p>
            <a:r>
              <a:rPr lang="es-ES"/>
              <a:t>Título de la presentación</a:t>
            </a:r>
            <a:endParaRPr lang="es-ES" dirty="0"/>
          </a:p>
        </p:txBody>
      </p:sp>
      <p:sp>
        <p:nvSpPr>
          <p:cNvPr id="4" name="Foliennummernplatzhalter 3">
            <a:extLst>
              <a:ext uri="{FF2B5EF4-FFF2-40B4-BE49-F238E27FC236}">
                <a16:creationId xmlns:a16="http://schemas.microsoft.com/office/drawing/2014/main" id="{DC9DF099-4BDC-4CAF-AE0A-18C327E7BF4E}"/>
              </a:ext>
            </a:extLst>
          </p:cNvPr>
          <p:cNvSpPr>
            <a:spLocks noGrp="1"/>
          </p:cNvSpPr>
          <p:nvPr>
            <p:ph type="sldNum" sz="quarter" idx="13"/>
          </p:nvPr>
        </p:nvSpPr>
        <p:spPr/>
        <p:txBody>
          <a:bodyPr/>
          <a:lstStyle/>
          <a:p>
            <a:r>
              <a:rPr lang="es-ES"/>
              <a:t>Página </a:t>
            </a:r>
            <a:fld id="{3A8B5DB7-81A8-4ED4-916B-6B23CD603687}" type="slidenum">
              <a:rPr lang="es-ES" smtClean="0"/>
              <a:pPr/>
              <a:t>‹Nº›</a:t>
            </a:fld>
            <a:endParaRPr lang="es-ES" dirty="0"/>
          </a:p>
        </p:txBody>
      </p:sp>
    </p:spTree>
    <p:extLst>
      <p:ext uri="{BB962C8B-B14F-4D97-AF65-F5344CB8AC3E}">
        <p14:creationId xmlns:p14="http://schemas.microsoft.com/office/powerpoint/2010/main" val="84642909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ntermediate slide, b/w visual">
    <p:spTree>
      <p:nvGrpSpPr>
        <p:cNvPr id="1" name=""/>
        <p:cNvGrpSpPr/>
        <p:nvPr/>
      </p:nvGrpSpPr>
      <p:grpSpPr>
        <a:xfrm>
          <a:off x="0" y="0"/>
          <a:ext cx="0" cy="0"/>
          <a:chOff x="0" y="0"/>
          <a:chExt cx="0" cy="0"/>
        </a:xfrm>
      </p:grpSpPr>
      <p:pic>
        <p:nvPicPr>
          <p:cNvPr id="18" name="Grafik 17">
            <a:extLst>
              <a:ext uri="{FF2B5EF4-FFF2-40B4-BE49-F238E27FC236}">
                <a16:creationId xmlns:a16="http://schemas.microsoft.com/office/drawing/2014/main" id="{DF58C217-C4E2-448E-B6B5-E56CEFB6D358}"/>
              </a:ext>
            </a:extLst>
          </p:cNvPr>
          <p:cNvPicPr>
            <a:picLocks/>
          </p:cNvPicPr>
          <p:nvPr userDrawn="1"/>
        </p:nvPicPr>
        <p:blipFill rotWithShape="1">
          <a:blip r:embed="rId2" cstate="email">
            <a:extLst>
              <a:ext uri="{28A0092B-C50C-407E-A947-70E740481C1C}">
                <a14:useLocalDpi xmlns:a14="http://schemas.microsoft.com/office/drawing/2010/main"/>
              </a:ext>
            </a:extLst>
          </a:blip>
          <a:srcRect t="234" b="7466"/>
          <a:stretch/>
        </p:blipFill>
        <p:spPr bwMode="gray">
          <a:xfrm>
            <a:off x="123135" y="123825"/>
            <a:ext cx="8893865" cy="4476494"/>
          </a:xfrm>
          <a:prstGeom prst="rect">
            <a:avLst/>
          </a:prstGeom>
        </p:spPr>
      </p:pic>
      <p:sp>
        <p:nvSpPr>
          <p:cNvPr id="6" name="Rechteck 5">
            <a:extLst>
              <a:ext uri="{FF2B5EF4-FFF2-40B4-BE49-F238E27FC236}">
                <a16:creationId xmlns:a16="http://schemas.microsoft.com/office/drawing/2014/main" id="{1E3E3E95-0AFA-477F-B88E-9AEDC037418E}"/>
              </a:ext>
            </a:extLst>
          </p:cNvPr>
          <p:cNvSpPr>
            <a:spLocks/>
          </p:cNvSpPr>
          <p:nvPr userDrawn="1"/>
        </p:nvSpPr>
        <p:spPr bwMode="gray">
          <a:xfrm>
            <a:off x="123135" y="123825"/>
            <a:ext cx="8893865" cy="4476494"/>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5" name="Headline">
            <a:extLst>
              <a:ext uri="{FF2B5EF4-FFF2-40B4-BE49-F238E27FC236}">
                <a16:creationId xmlns:a16="http://schemas.microsoft.com/office/drawing/2014/main" id="{4ECCE95F-3D45-442B-95A6-78CBB31D3D1A}"/>
              </a:ext>
            </a:extLst>
          </p:cNvPr>
          <p:cNvSpPr>
            <a:spLocks noGrp="1"/>
          </p:cNvSpPr>
          <p:nvPr>
            <p:ph type="title" hasCustomPrompt="1"/>
          </p:nvPr>
        </p:nvSpPr>
        <p:spPr bwMode="gray">
          <a:xfrm>
            <a:off x="835699" y="2038329"/>
            <a:ext cx="7472602" cy="409343"/>
          </a:xfrm>
          <a:prstGeom prst="rect">
            <a:avLst/>
          </a:prstGeom>
        </p:spPr>
        <p:txBody>
          <a:bodyPr wrap="square" anchor="ctr">
            <a:spAutoFit/>
          </a:bodyPr>
          <a:lstStyle>
            <a:lvl1pPr algn="ctr">
              <a:lnSpc>
                <a:spcPct val="95000"/>
              </a:lnSpc>
              <a:spcBef>
                <a:spcPts val="1200"/>
              </a:spcBef>
              <a:defRPr sz="2600" b="0">
                <a:solidFill>
                  <a:schemeClr val="tx1"/>
                </a:solidFill>
              </a:defRPr>
            </a:lvl1pPr>
          </a:lstStyle>
          <a:p>
            <a:r>
              <a:rPr lang="es-ES" sz="2800" dirty="0">
                <a:solidFill>
                  <a:prstClr val="black"/>
                </a:solidFill>
              </a:rPr>
              <a:t>Diapositiva intermedia</a:t>
            </a:r>
            <a:endParaRPr lang="es-ES" dirty="0"/>
          </a:p>
        </p:txBody>
      </p:sp>
      <p:sp>
        <p:nvSpPr>
          <p:cNvPr id="2" name="Datumsplatzhalter 1">
            <a:extLst>
              <a:ext uri="{FF2B5EF4-FFF2-40B4-BE49-F238E27FC236}">
                <a16:creationId xmlns:a16="http://schemas.microsoft.com/office/drawing/2014/main" id="{C4271BE1-288A-4633-A59F-7190F74DD19F}"/>
              </a:ext>
            </a:extLst>
          </p:cNvPr>
          <p:cNvSpPr>
            <a:spLocks noGrp="1"/>
          </p:cNvSpPr>
          <p:nvPr>
            <p:ph type="dt" sz="half" idx="10"/>
          </p:nvPr>
        </p:nvSpPr>
        <p:spPr/>
        <p:txBody>
          <a:bodyPr/>
          <a:lstStyle/>
          <a:p>
            <a:r>
              <a:rPr lang="es-ES"/>
              <a:t>14.02.2019</a:t>
            </a:r>
            <a:endParaRPr lang="es-ES" dirty="0"/>
          </a:p>
        </p:txBody>
      </p:sp>
      <p:sp>
        <p:nvSpPr>
          <p:cNvPr id="3" name="Fußzeilenplatzhalter 2">
            <a:extLst>
              <a:ext uri="{FF2B5EF4-FFF2-40B4-BE49-F238E27FC236}">
                <a16:creationId xmlns:a16="http://schemas.microsoft.com/office/drawing/2014/main" id="{3455F907-9621-4557-900B-459F6A72E67E}"/>
              </a:ext>
            </a:extLst>
          </p:cNvPr>
          <p:cNvSpPr>
            <a:spLocks noGrp="1"/>
          </p:cNvSpPr>
          <p:nvPr>
            <p:ph type="ftr" sz="quarter" idx="11"/>
          </p:nvPr>
        </p:nvSpPr>
        <p:spPr/>
        <p:txBody>
          <a:bodyPr/>
          <a:lstStyle/>
          <a:p>
            <a:r>
              <a:rPr lang="es-ES"/>
              <a:t>Título de la presentación</a:t>
            </a:r>
            <a:endParaRPr lang="es-ES" dirty="0"/>
          </a:p>
        </p:txBody>
      </p:sp>
      <p:sp>
        <p:nvSpPr>
          <p:cNvPr id="4" name="Foliennummernplatzhalter 3">
            <a:extLst>
              <a:ext uri="{FF2B5EF4-FFF2-40B4-BE49-F238E27FC236}">
                <a16:creationId xmlns:a16="http://schemas.microsoft.com/office/drawing/2014/main" id="{54AF73FB-DF37-451D-A962-128B0BE26C03}"/>
              </a:ext>
            </a:extLst>
          </p:cNvPr>
          <p:cNvSpPr>
            <a:spLocks noGrp="1"/>
          </p:cNvSpPr>
          <p:nvPr>
            <p:ph type="sldNum" sz="quarter" idx="12"/>
          </p:nvPr>
        </p:nvSpPr>
        <p:spPr/>
        <p:txBody>
          <a:bodyPr/>
          <a:lstStyle/>
          <a:p>
            <a:r>
              <a:rPr lang="es-ES"/>
              <a:t>Página </a:t>
            </a:r>
            <a:fld id="{3A8B5DB7-81A8-4ED4-916B-6B23CD603687}" type="slidenum">
              <a:rPr lang="es-ES" smtClean="0"/>
              <a:pPr/>
              <a:t>‹Nº›</a:t>
            </a:fld>
            <a:endParaRPr lang="es-ES" dirty="0"/>
          </a:p>
        </p:txBody>
      </p:sp>
    </p:spTree>
    <p:extLst>
      <p:ext uri="{BB962C8B-B14F-4D97-AF65-F5344CB8AC3E}">
        <p14:creationId xmlns:p14="http://schemas.microsoft.com/office/powerpoint/2010/main" val="433023638"/>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 intermedia en blanco">
    <p:spTree>
      <p:nvGrpSpPr>
        <p:cNvPr id="1" name=""/>
        <p:cNvGrpSpPr/>
        <p:nvPr/>
      </p:nvGrpSpPr>
      <p:grpSpPr>
        <a:xfrm>
          <a:off x="0" y="0"/>
          <a:ext cx="0" cy="0"/>
          <a:chOff x="0" y="0"/>
          <a:chExt cx="0" cy="0"/>
        </a:xfrm>
      </p:grpSpPr>
      <p:sp>
        <p:nvSpPr>
          <p:cNvPr id="5" name="Headline">
            <a:extLst>
              <a:ext uri="{FF2B5EF4-FFF2-40B4-BE49-F238E27FC236}">
                <a16:creationId xmlns:a16="http://schemas.microsoft.com/office/drawing/2014/main" id="{4ECCE95F-3D45-442B-95A6-78CBB31D3D1A}"/>
              </a:ext>
            </a:extLst>
          </p:cNvPr>
          <p:cNvSpPr>
            <a:spLocks noGrp="1"/>
          </p:cNvSpPr>
          <p:nvPr>
            <p:ph type="title" hasCustomPrompt="1"/>
          </p:nvPr>
        </p:nvSpPr>
        <p:spPr bwMode="gray">
          <a:xfrm>
            <a:off x="835699" y="2038329"/>
            <a:ext cx="7472602" cy="409343"/>
          </a:xfrm>
          <a:prstGeom prst="rect">
            <a:avLst/>
          </a:prstGeom>
        </p:spPr>
        <p:txBody>
          <a:bodyPr wrap="square" anchor="ctr">
            <a:spAutoFit/>
          </a:bodyPr>
          <a:lstStyle>
            <a:lvl1pPr algn="ctr">
              <a:lnSpc>
                <a:spcPct val="95000"/>
              </a:lnSpc>
              <a:spcBef>
                <a:spcPts val="1200"/>
              </a:spcBef>
              <a:defRPr sz="2600" b="0">
                <a:solidFill>
                  <a:schemeClr val="tx1"/>
                </a:solidFill>
              </a:defRPr>
            </a:lvl1pPr>
          </a:lstStyle>
          <a:p>
            <a:r>
              <a:rPr lang="es-ES" sz="2800" dirty="0">
                <a:solidFill>
                  <a:prstClr val="black"/>
                </a:solidFill>
              </a:rPr>
              <a:t>Diapositiva intermedia</a:t>
            </a:r>
            <a:endParaRPr lang="es-ES" dirty="0"/>
          </a:p>
        </p:txBody>
      </p:sp>
      <p:sp>
        <p:nvSpPr>
          <p:cNvPr id="2" name="Datumsplatzhalter 1">
            <a:extLst>
              <a:ext uri="{FF2B5EF4-FFF2-40B4-BE49-F238E27FC236}">
                <a16:creationId xmlns:a16="http://schemas.microsoft.com/office/drawing/2014/main" id="{42AD7FE3-15E4-4E0D-9CCB-209C22AF880A}"/>
              </a:ext>
            </a:extLst>
          </p:cNvPr>
          <p:cNvSpPr>
            <a:spLocks noGrp="1"/>
          </p:cNvSpPr>
          <p:nvPr>
            <p:ph type="dt" sz="half" idx="10"/>
          </p:nvPr>
        </p:nvSpPr>
        <p:spPr/>
        <p:txBody>
          <a:bodyPr/>
          <a:lstStyle/>
          <a:p>
            <a:r>
              <a:rPr lang="es-ES"/>
              <a:t>14.02.2019</a:t>
            </a:r>
            <a:endParaRPr lang="es-ES" dirty="0"/>
          </a:p>
        </p:txBody>
      </p:sp>
      <p:sp>
        <p:nvSpPr>
          <p:cNvPr id="3" name="Fußzeilenplatzhalter 2">
            <a:extLst>
              <a:ext uri="{FF2B5EF4-FFF2-40B4-BE49-F238E27FC236}">
                <a16:creationId xmlns:a16="http://schemas.microsoft.com/office/drawing/2014/main" id="{DE695D31-06C7-4B4E-96FF-361FE074BA9C}"/>
              </a:ext>
            </a:extLst>
          </p:cNvPr>
          <p:cNvSpPr>
            <a:spLocks noGrp="1"/>
          </p:cNvSpPr>
          <p:nvPr>
            <p:ph type="ftr" sz="quarter" idx="11"/>
          </p:nvPr>
        </p:nvSpPr>
        <p:spPr/>
        <p:txBody>
          <a:bodyPr/>
          <a:lstStyle/>
          <a:p>
            <a:r>
              <a:rPr lang="es-ES"/>
              <a:t>Título de la presentación</a:t>
            </a:r>
            <a:endParaRPr lang="es-ES" dirty="0"/>
          </a:p>
        </p:txBody>
      </p:sp>
      <p:sp>
        <p:nvSpPr>
          <p:cNvPr id="4" name="Foliennummernplatzhalter 3">
            <a:extLst>
              <a:ext uri="{FF2B5EF4-FFF2-40B4-BE49-F238E27FC236}">
                <a16:creationId xmlns:a16="http://schemas.microsoft.com/office/drawing/2014/main" id="{5D4A944B-8983-46CD-9A09-1A45970EE76F}"/>
              </a:ext>
            </a:extLst>
          </p:cNvPr>
          <p:cNvSpPr>
            <a:spLocks noGrp="1"/>
          </p:cNvSpPr>
          <p:nvPr>
            <p:ph type="sldNum" sz="quarter" idx="12"/>
          </p:nvPr>
        </p:nvSpPr>
        <p:spPr/>
        <p:txBody>
          <a:bodyPr/>
          <a:lstStyle/>
          <a:p>
            <a:r>
              <a:rPr lang="es-ES"/>
              <a:t>Página </a:t>
            </a:r>
            <a:fld id="{3A8B5DB7-81A8-4ED4-916B-6B23CD603687}" type="slidenum">
              <a:rPr lang="es-ES" smtClean="0"/>
              <a:pPr/>
              <a:t>‹Nº›</a:t>
            </a:fld>
            <a:endParaRPr lang="es-ES" dirty="0"/>
          </a:p>
        </p:txBody>
      </p:sp>
    </p:spTree>
    <p:extLst>
      <p:ext uri="{BB962C8B-B14F-4D97-AF65-F5344CB8AC3E}">
        <p14:creationId xmlns:p14="http://schemas.microsoft.com/office/powerpoint/2010/main" val="77383523"/>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 intermedia en blanco (altern.)">
    <p:spTree>
      <p:nvGrpSpPr>
        <p:cNvPr id="1" name=""/>
        <p:cNvGrpSpPr/>
        <p:nvPr/>
      </p:nvGrpSpPr>
      <p:grpSpPr>
        <a:xfrm>
          <a:off x="0" y="0"/>
          <a:ext cx="0" cy="0"/>
          <a:chOff x="0" y="0"/>
          <a:chExt cx="0" cy="0"/>
        </a:xfrm>
      </p:grpSpPr>
      <p:sp>
        <p:nvSpPr>
          <p:cNvPr id="5" name="Headline">
            <a:extLst>
              <a:ext uri="{FF2B5EF4-FFF2-40B4-BE49-F238E27FC236}">
                <a16:creationId xmlns:a16="http://schemas.microsoft.com/office/drawing/2014/main" id="{4ECCE95F-3D45-442B-95A6-78CBB31D3D1A}"/>
              </a:ext>
            </a:extLst>
          </p:cNvPr>
          <p:cNvSpPr>
            <a:spLocks noGrp="1"/>
          </p:cNvSpPr>
          <p:nvPr>
            <p:ph type="title" hasCustomPrompt="1"/>
          </p:nvPr>
        </p:nvSpPr>
        <p:spPr bwMode="gray">
          <a:xfrm>
            <a:off x="835699" y="2038329"/>
            <a:ext cx="7472602" cy="409343"/>
          </a:xfrm>
          <a:prstGeom prst="rect">
            <a:avLst/>
          </a:prstGeom>
        </p:spPr>
        <p:txBody>
          <a:bodyPr wrap="square" anchor="ctr">
            <a:spAutoFit/>
          </a:bodyPr>
          <a:lstStyle>
            <a:lvl1pPr algn="ctr">
              <a:lnSpc>
                <a:spcPct val="95000"/>
              </a:lnSpc>
              <a:spcBef>
                <a:spcPts val="1200"/>
              </a:spcBef>
              <a:defRPr sz="2600" b="0">
                <a:solidFill>
                  <a:schemeClr val="tx1"/>
                </a:solidFill>
              </a:defRPr>
            </a:lvl1pPr>
          </a:lstStyle>
          <a:p>
            <a:r>
              <a:rPr lang="es-ES" sz="2800" dirty="0">
                <a:solidFill>
                  <a:prstClr val="black"/>
                </a:solidFill>
              </a:rPr>
              <a:t>Diapositiva intermedia</a:t>
            </a:r>
            <a:endParaRPr lang="es-ES" dirty="0"/>
          </a:p>
        </p:txBody>
      </p:sp>
      <p:grpSp>
        <p:nvGrpSpPr>
          <p:cNvPr id="12" name="Key Visual">
            <a:extLst>
              <a:ext uri="{FF2B5EF4-FFF2-40B4-BE49-F238E27FC236}">
                <a16:creationId xmlns:a16="http://schemas.microsoft.com/office/drawing/2014/main" id="{D9D8699C-EAEE-4654-9DB5-5DBEA94DFD69}"/>
              </a:ext>
            </a:extLst>
          </p:cNvPr>
          <p:cNvGrpSpPr/>
          <p:nvPr userDrawn="1"/>
        </p:nvGrpSpPr>
        <p:grpSpPr bwMode="gray">
          <a:xfrm flipV="1">
            <a:off x="123134" y="3393907"/>
            <a:ext cx="4538033" cy="1206411"/>
            <a:chOff x="4846637" y="119557"/>
            <a:chExt cx="3783013" cy="1005693"/>
          </a:xfrm>
        </p:grpSpPr>
        <p:sp>
          <p:nvSpPr>
            <p:cNvPr id="13" name="Freihandform: Form 12">
              <a:extLst>
                <a:ext uri="{FF2B5EF4-FFF2-40B4-BE49-F238E27FC236}">
                  <a16:creationId xmlns:a16="http://schemas.microsoft.com/office/drawing/2014/main" id="{57ACA972-95E7-4330-A959-68C656E58B90}"/>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cstate="email">
                <a:extLst>
                  <a:ext uri="{28A0092B-C50C-407E-A947-70E740481C1C}">
                    <a14:useLocalDpi xmlns:a14="http://schemas.microsoft.com/office/drawing/2010/main"/>
                  </a:ext>
                </a:extLst>
              </a:blip>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ihandform: Form 13">
              <a:extLst>
                <a:ext uri="{FF2B5EF4-FFF2-40B4-BE49-F238E27FC236}">
                  <a16:creationId xmlns:a16="http://schemas.microsoft.com/office/drawing/2014/main" id="{EF93F907-303A-4592-848E-F1A7AFDDDD4A}"/>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5" name="Freihandform: Form 14">
              <a:extLst>
                <a:ext uri="{FF2B5EF4-FFF2-40B4-BE49-F238E27FC236}">
                  <a16:creationId xmlns:a16="http://schemas.microsoft.com/office/drawing/2014/main" id="{C8AAE6CE-CD01-4233-9E65-D495D92CF161}"/>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Freihandform: Form 15">
              <a:extLst>
                <a:ext uri="{FF2B5EF4-FFF2-40B4-BE49-F238E27FC236}">
                  <a16:creationId xmlns:a16="http://schemas.microsoft.com/office/drawing/2014/main" id="{1AAC9A52-2206-4D16-A752-9C733CC5CB7F}"/>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7" name="Freihandform: Form 16">
              <a:extLst>
                <a:ext uri="{FF2B5EF4-FFF2-40B4-BE49-F238E27FC236}">
                  <a16:creationId xmlns:a16="http://schemas.microsoft.com/office/drawing/2014/main" id="{8D075FE9-0EDA-4BE2-B2C1-22DF2B8842B2}"/>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grpSp>
        <p:nvGrpSpPr>
          <p:cNvPr id="36" name="Key Visual">
            <a:extLst>
              <a:ext uri="{FF2B5EF4-FFF2-40B4-BE49-F238E27FC236}">
                <a16:creationId xmlns:a16="http://schemas.microsoft.com/office/drawing/2014/main" id="{C7D69FF2-A45A-405D-BC43-69B4E925551F}"/>
              </a:ext>
            </a:extLst>
          </p:cNvPr>
          <p:cNvGrpSpPr/>
          <p:nvPr userDrawn="1"/>
        </p:nvGrpSpPr>
        <p:grpSpPr bwMode="gray">
          <a:xfrm flipH="1">
            <a:off x="6701037" y="123825"/>
            <a:ext cx="2315963" cy="615686"/>
            <a:chOff x="4846637" y="119557"/>
            <a:chExt cx="3783013" cy="1005693"/>
          </a:xfrm>
        </p:grpSpPr>
        <p:sp>
          <p:nvSpPr>
            <p:cNvPr id="37" name="Freihandform: Form 36">
              <a:extLst>
                <a:ext uri="{FF2B5EF4-FFF2-40B4-BE49-F238E27FC236}">
                  <a16:creationId xmlns:a16="http://schemas.microsoft.com/office/drawing/2014/main" id="{67E195A5-1DB2-4051-897C-B5E84120B476}"/>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3" cstate="email">
                <a:extLst>
                  <a:ext uri="{28A0092B-C50C-407E-A947-70E740481C1C}">
                    <a14:useLocalDpi xmlns:a14="http://schemas.microsoft.com/office/drawing/2010/main"/>
                  </a:ext>
                </a:extLst>
              </a:blip>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ihandform: Form 37">
              <a:extLst>
                <a:ext uri="{FF2B5EF4-FFF2-40B4-BE49-F238E27FC236}">
                  <a16:creationId xmlns:a16="http://schemas.microsoft.com/office/drawing/2014/main" id="{9234AB9A-5088-479E-92C2-4F81972E1E55}"/>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9" name="Freihandform: Form 38">
              <a:extLst>
                <a:ext uri="{FF2B5EF4-FFF2-40B4-BE49-F238E27FC236}">
                  <a16:creationId xmlns:a16="http://schemas.microsoft.com/office/drawing/2014/main" id="{5FBB400A-FFCE-4E88-B1BF-846AC7A46F8E}"/>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0" name="Freihandform: Form 39">
              <a:extLst>
                <a:ext uri="{FF2B5EF4-FFF2-40B4-BE49-F238E27FC236}">
                  <a16:creationId xmlns:a16="http://schemas.microsoft.com/office/drawing/2014/main" id="{4A214495-DB26-435D-9164-4A350ECF0071}"/>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1" name="Freihandform: Form 40">
              <a:extLst>
                <a:ext uri="{FF2B5EF4-FFF2-40B4-BE49-F238E27FC236}">
                  <a16:creationId xmlns:a16="http://schemas.microsoft.com/office/drawing/2014/main" id="{AD46CA09-12E7-4803-A8A0-CC8821A2FBF3}"/>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
        <p:nvSpPr>
          <p:cNvPr id="2" name="Datumsplatzhalter 1">
            <a:extLst>
              <a:ext uri="{FF2B5EF4-FFF2-40B4-BE49-F238E27FC236}">
                <a16:creationId xmlns:a16="http://schemas.microsoft.com/office/drawing/2014/main" id="{43E73364-2028-462F-AC65-F8C61802680A}"/>
              </a:ext>
            </a:extLst>
          </p:cNvPr>
          <p:cNvSpPr>
            <a:spLocks noGrp="1"/>
          </p:cNvSpPr>
          <p:nvPr>
            <p:ph type="dt" sz="half" idx="10"/>
          </p:nvPr>
        </p:nvSpPr>
        <p:spPr/>
        <p:txBody>
          <a:bodyPr/>
          <a:lstStyle/>
          <a:p>
            <a:r>
              <a:rPr lang="es-ES"/>
              <a:t>14.02.2019</a:t>
            </a:r>
            <a:endParaRPr lang="es-ES" dirty="0"/>
          </a:p>
        </p:txBody>
      </p:sp>
      <p:sp>
        <p:nvSpPr>
          <p:cNvPr id="3" name="Fußzeilenplatzhalter 2">
            <a:extLst>
              <a:ext uri="{FF2B5EF4-FFF2-40B4-BE49-F238E27FC236}">
                <a16:creationId xmlns:a16="http://schemas.microsoft.com/office/drawing/2014/main" id="{713412B2-8AC5-4D05-A736-EC4D5167AFB0}"/>
              </a:ext>
            </a:extLst>
          </p:cNvPr>
          <p:cNvSpPr>
            <a:spLocks noGrp="1"/>
          </p:cNvSpPr>
          <p:nvPr>
            <p:ph type="ftr" sz="quarter" idx="11"/>
          </p:nvPr>
        </p:nvSpPr>
        <p:spPr/>
        <p:txBody>
          <a:bodyPr/>
          <a:lstStyle/>
          <a:p>
            <a:r>
              <a:rPr lang="es-ES"/>
              <a:t>Título de la presentación</a:t>
            </a:r>
            <a:endParaRPr lang="es-ES" dirty="0"/>
          </a:p>
        </p:txBody>
      </p:sp>
      <p:sp>
        <p:nvSpPr>
          <p:cNvPr id="4" name="Foliennummernplatzhalter 3">
            <a:extLst>
              <a:ext uri="{FF2B5EF4-FFF2-40B4-BE49-F238E27FC236}">
                <a16:creationId xmlns:a16="http://schemas.microsoft.com/office/drawing/2014/main" id="{255E0265-D56D-4357-9F0F-76F5E1834E66}"/>
              </a:ext>
            </a:extLst>
          </p:cNvPr>
          <p:cNvSpPr>
            <a:spLocks noGrp="1"/>
          </p:cNvSpPr>
          <p:nvPr>
            <p:ph type="sldNum" sz="quarter" idx="12"/>
          </p:nvPr>
        </p:nvSpPr>
        <p:spPr/>
        <p:txBody>
          <a:bodyPr/>
          <a:lstStyle/>
          <a:p>
            <a:r>
              <a:rPr lang="es-ES"/>
              <a:t>Página </a:t>
            </a:r>
            <a:fld id="{3A8B5DB7-81A8-4ED4-916B-6B23CD603687}" type="slidenum">
              <a:rPr lang="es-ES" smtClean="0"/>
              <a:pPr/>
              <a:t>‹Nº›</a:t>
            </a:fld>
            <a:endParaRPr lang="es-ES" dirty="0"/>
          </a:p>
        </p:txBody>
      </p:sp>
    </p:spTree>
    <p:extLst>
      <p:ext uri="{BB962C8B-B14F-4D97-AF65-F5344CB8AC3E}">
        <p14:creationId xmlns:p14="http://schemas.microsoft.com/office/powerpoint/2010/main" val="3457878424"/>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ap. intermedia foto">
    <p:spTree>
      <p:nvGrpSpPr>
        <p:cNvPr id="1" name=""/>
        <p:cNvGrpSpPr/>
        <p:nvPr/>
      </p:nvGrpSpPr>
      <p:grpSpPr>
        <a:xfrm>
          <a:off x="0" y="0"/>
          <a:ext cx="0" cy="0"/>
          <a:chOff x="0" y="0"/>
          <a:chExt cx="0" cy="0"/>
        </a:xfrm>
      </p:grpSpPr>
      <p:cxnSp>
        <p:nvCxnSpPr>
          <p:cNvPr id="21" name="Gerade Verbindung mit Pfeil 20">
            <a:extLst>
              <a:ext uri="{FF2B5EF4-FFF2-40B4-BE49-F238E27FC236}">
                <a16:creationId xmlns:a16="http://schemas.microsoft.com/office/drawing/2014/main" id="{C6FD881A-5BD9-41CA-81BD-767757954A0C}"/>
              </a:ext>
            </a:extLst>
          </p:cNvPr>
          <p:cNvCxnSpPr/>
          <p:nvPr userDrawn="1"/>
        </p:nvCxnSpPr>
        <p:spPr bwMode="gray">
          <a:xfrm>
            <a:off x="4552950" y="933450"/>
            <a:ext cx="0" cy="685800"/>
          </a:xfrm>
          <a:prstGeom prst="straightConnector1">
            <a:avLst/>
          </a:prstGeom>
          <a:ln w="12700">
            <a:prstDash val="sysDash"/>
            <a:tailEnd type="triangle" w="lg" len="lg"/>
          </a:ln>
        </p:spPr>
        <p:style>
          <a:lnRef idx="1">
            <a:schemeClr val="accent1"/>
          </a:lnRef>
          <a:fillRef idx="0">
            <a:schemeClr val="accent1"/>
          </a:fillRef>
          <a:effectRef idx="0">
            <a:schemeClr val="accent1"/>
          </a:effectRef>
          <a:fontRef idx="minor">
            <a:schemeClr val="tx1"/>
          </a:fontRef>
        </p:style>
      </p:cxnSp>
      <p:sp>
        <p:nvSpPr>
          <p:cNvPr id="22" name="1.">
            <a:extLst>
              <a:ext uri="{FF2B5EF4-FFF2-40B4-BE49-F238E27FC236}">
                <a16:creationId xmlns:a16="http://schemas.microsoft.com/office/drawing/2014/main" id="{0799E111-2083-4E34-852B-8630F6C772E1}"/>
              </a:ext>
            </a:extLst>
          </p:cNvPr>
          <p:cNvSpPr/>
          <p:nvPr userDrawn="1"/>
        </p:nvSpPr>
        <p:spPr bwMode="gray">
          <a:xfrm>
            <a:off x="3826042" y="128165"/>
            <a:ext cx="1476375" cy="528606"/>
          </a:xfrm>
          <a:prstGeom prst="rect">
            <a:avLst/>
          </a:prstGeom>
        </p:spPr>
        <p:txBody>
          <a:bodyPr wrap="square">
            <a:spAutoFit/>
          </a:bodyPr>
          <a:lstStyle/>
          <a:p>
            <a:pPr marL="0" marR="0" lvl="0" indent="0" algn="l" defTabSz="685800" rtl="0" eaLnBrk="1" fontAlgn="auto" latinLnBrk="0" hangingPunct="1">
              <a:lnSpc>
                <a:spcPct val="90000"/>
              </a:lnSpc>
              <a:spcBef>
                <a:spcPts val="600"/>
              </a:spcBef>
              <a:spcAft>
                <a:spcPts val="0"/>
              </a:spcAft>
              <a:buClrTx/>
              <a:buSzTx/>
              <a:buFont typeface="Arial" panose="020B0604020202020204" pitchFamily="34" charset="0"/>
              <a:buNone/>
              <a:tabLst/>
              <a:defRPr/>
            </a:pPr>
            <a:r>
              <a:rPr kumimoji="0" lang="es-ES" sz="1050" b="0" i="0" u="none" strike="noStrike" kern="1200" cap="none" spc="0" normalizeH="0" baseline="0" noProof="0" dirty="0">
                <a:ln>
                  <a:noFill/>
                </a:ln>
                <a:solidFill>
                  <a:prstClr val="black"/>
                </a:solidFill>
                <a:effectLst/>
                <a:uLnTx/>
                <a:uFillTx/>
                <a:latin typeface="+mn-lt"/>
              </a:rPr>
              <a:t>1. Haga clic en este símbolo para añadir una nueva fotografía.</a:t>
            </a:r>
          </a:p>
        </p:txBody>
      </p:sp>
      <p:sp>
        <p:nvSpPr>
          <p:cNvPr id="24" name="2.">
            <a:extLst>
              <a:ext uri="{FF2B5EF4-FFF2-40B4-BE49-F238E27FC236}">
                <a16:creationId xmlns:a16="http://schemas.microsoft.com/office/drawing/2014/main" id="{03829470-919D-4B7F-9598-A5ECA3C2EAE9}"/>
              </a:ext>
            </a:extLst>
          </p:cNvPr>
          <p:cNvSpPr/>
          <p:nvPr userDrawn="1"/>
        </p:nvSpPr>
        <p:spPr bwMode="gray">
          <a:xfrm>
            <a:off x="5444717" y="128165"/>
            <a:ext cx="1476375" cy="549381"/>
          </a:xfrm>
          <a:prstGeom prst="rect">
            <a:avLst/>
          </a:prstGeom>
        </p:spPr>
        <p:txBody>
          <a:bodyPr wrap="square">
            <a:spAutoFit/>
          </a:bodyPr>
          <a:lstStyle/>
          <a:p>
            <a:pPr marL="0" marR="0" lvl="0" indent="0" algn="l" defTabSz="685800" rtl="0" eaLnBrk="1" fontAlgn="auto" latinLnBrk="0" hangingPunct="1">
              <a:lnSpc>
                <a:spcPct val="90000"/>
              </a:lnSpc>
              <a:spcBef>
                <a:spcPts val="600"/>
              </a:spcBef>
              <a:spcAft>
                <a:spcPts val="0"/>
              </a:spcAft>
              <a:buClrTx/>
              <a:buSzTx/>
              <a:buFont typeface="Arial" panose="020B0604020202020204" pitchFamily="34" charset="0"/>
              <a:buNone/>
              <a:tabLst/>
              <a:defRPr/>
            </a:pPr>
            <a:r>
              <a:rPr kumimoji="0" lang="es-ES" sz="1050" b="0" i="0" u="none" strike="noStrike" kern="1200" cap="none" spc="0" normalizeH="0" baseline="0" noProof="0" dirty="0">
                <a:ln>
                  <a:noFill/>
                </a:ln>
                <a:solidFill>
                  <a:prstClr val="black"/>
                </a:solidFill>
                <a:effectLst/>
                <a:uLnTx/>
                <a:uFillTx/>
                <a:latin typeface="+mn-lt"/>
              </a:rPr>
              <a:t>2. Para restablecer </a:t>
            </a:r>
            <a:br>
              <a:rPr kumimoji="0" lang="es-ES" sz="1050" b="0" i="0" u="none" strike="noStrike" kern="1200" cap="none" spc="0" normalizeH="0" baseline="0" noProof="0" dirty="0">
                <a:ln>
                  <a:noFill/>
                </a:ln>
                <a:solidFill>
                  <a:prstClr val="black"/>
                </a:solidFill>
                <a:effectLst/>
                <a:uLnTx/>
                <a:uFillTx/>
                <a:latin typeface="+mn-lt"/>
              </a:rPr>
            </a:br>
            <a:r>
              <a:rPr kumimoji="0" lang="es-ES" sz="1050" b="0" i="0" u="none" strike="noStrike" kern="1200" cap="none" spc="0" normalizeH="0" baseline="0" noProof="0" dirty="0">
                <a:ln>
                  <a:noFill/>
                </a:ln>
                <a:solidFill>
                  <a:prstClr val="black"/>
                </a:solidFill>
                <a:effectLst/>
                <a:uLnTx/>
                <a:uFillTx/>
                <a:latin typeface="+mn-lt"/>
              </a:rPr>
              <a:t>el diseño de la diapositiva:</a:t>
            </a:r>
          </a:p>
        </p:txBody>
      </p:sp>
      <p:sp>
        <p:nvSpPr>
          <p:cNvPr id="25" name="3.">
            <a:extLst>
              <a:ext uri="{FF2B5EF4-FFF2-40B4-BE49-F238E27FC236}">
                <a16:creationId xmlns:a16="http://schemas.microsoft.com/office/drawing/2014/main" id="{AD4F82D6-770D-46DC-B5F7-D6D7A932D8E8}"/>
              </a:ext>
            </a:extLst>
          </p:cNvPr>
          <p:cNvSpPr/>
          <p:nvPr userDrawn="1"/>
        </p:nvSpPr>
        <p:spPr bwMode="gray">
          <a:xfrm>
            <a:off x="7214240" y="128165"/>
            <a:ext cx="2021839" cy="674031"/>
          </a:xfrm>
          <a:prstGeom prst="rect">
            <a:avLst/>
          </a:prstGeom>
        </p:spPr>
        <p:txBody>
          <a:bodyPr wrap="square">
            <a:spAutoFit/>
          </a:bodyPr>
          <a:lstStyle/>
          <a:p>
            <a:pPr marL="0" marR="0" lvl="0" indent="0" algn="l" defTabSz="685800" rtl="0" eaLnBrk="1" fontAlgn="auto" latinLnBrk="0" hangingPunct="1">
              <a:lnSpc>
                <a:spcPct val="90000"/>
              </a:lnSpc>
              <a:spcBef>
                <a:spcPts val="600"/>
              </a:spcBef>
              <a:spcAft>
                <a:spcPts val="0"/>
              </a:spcAft>
              <a:buClrTx/>
              <a:buSzTx/>
              <a:buFont typeface="Arial" panose="020B0604020202020204" pitchFamily="34" charset="0"/>
              <a:buNone/>
              <a:tabLst/>
              <a:defRPr/>
            </a:pPr>
            <a:r>
              <a:rPr kumimoji="0" lang="es-ES" sz="1050" b="0" i="0" u="none" strike="noStrike" kern="1200" cap="none" spc="0" normalizeH="0" baseline="0" noProof="0" dirty="0">
                <a:ln>
                  <a:noFill/>
                </a:ln>
                <a:solidFill>
                  <a:prstClr val="black"/>
                </a:solidFill>
                <a:effectLst/>
                <a:uLnTx/>
                <a:uFillTx/>
                <a:latin typeface="+mn-lt"/>
              </a:rPr>
              <a:t>3. En caso necesario, escoja una parte de la fotografía mediante “Recortar”.</a:t>
            </a:r>
            <a:br>
              <a:rPr lang="es-ES" sz="1050" dirty="0"/>
            </a:br>
            <a:endParaRPr kumimoji="0" lang="es-ES" sz="1050" b="0" i="0" u="none" strike="noStrike" kern="1200" cap="none" spc="0" normalizeH="0" baseline="0" noProof="0" dirty="0">
              <a:ln>
                <a:noFill/>
              </a:ln>
              <a:solidFill>
                <a:prstClr val="black"/>
              </a:solidFill>
              <a:effectLst/>
              <a:uLnTx/>
              <a:uFillTx/>
              <a:latin typeface="+mn-lt"/>
              <a:ea typeface="+mn-ea"/>
              <a:cs typeface="+mn-cs"/>
            </a:endParaRPr>
          </a:p>
        </p:txBody>
      </p:sp>
      <p:sp>
        <p:nvSpPr>
          <p:cNvPr id="27" name="how">
            <a:extLst>
              <a:ext uri="{FF2B5EF4-FFF2-40B4-BE49-F238E27FC236}">
                <a16:creationId xmlns:a16="http://schemas.microsoft.com/office/drawing/2014/main" id="{A3CAE68D-109A-4021-BD81-75126349444E}"/>
              </a:ext>
            </a:extLst>
          </p:cNvPr>
          <p:cNvSpPr txBox="1"/>
          <p:nvPr userDrawn="1"/>
        </p:nvSpPr>
        <p:spPr bwMode="gray">
          <a:xfrm>
            <a:off x="-4595052" y="177800"/>
            <a:ext cx="4533933" cy="923330"/>
          </a:xfrm>
          <a:prstGeom prst="rect">
            <a:avLst/>
          </a:prstGeom>
          <a:noFill/>
        </p:spPr>
        <p:txBody>
          <a:bodyPr wrap="none" rtlCol="0">
            <a:spAutoFit/>
          </a:bodyPr>
          <a:lstStyle/>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lang="es-ES" sz="900" b="0" dirty="0">
                <a:solidFill>
                  <a:schemeClr val="bg1">
                    <a:lumMod val="50000"/>
                  </a:schemeClr>
                </a:solidFill>
              </a:rPr>
              <a:t>Haga clic en la imagen que figura sobre la diapositiva.</a:t>
            </a:r>
          </a:p>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lang="es-ES" sz="900" b="0" dirty="0">
                <a:solidFill>
                  <a:schemeClr val="bg1">
                    <a:lumMod val="50000"/>
                  </a:schemeClr>
                </a:solidFill>
              </a:rPr>
              <a:t>Elimine la imagen mediante la tecla “Supr”.</a:t>
            </a:r>
          </a:p>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lang="es-ES" sz="900" b="0" dirty="0">
                <a:solidFill>
                  <a:schemeClr val="bg1">
                    <a:lumMod val="50000"/>
                  </a:schemeClr>
                </a:solidFill>
              </a:rPr>
              <a:t> Haga clic en el pequeño símbolo situado en el centro de la página.</a:t>
            </a:r>
          </a:p>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lang="es-ES" sz="900" b="0" dirty="0">
                <a:solidFill>
                  <a:schemeClr val="bg1">
                    <a:lumMod val="50000"/>
                  </a:schemeClr>
                </a:solidFill>
              </a:rPr>
              <a:t>Seleccione una fotografía.</a:t>
            </a:r>
          </a:p>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lang="es-ES" sz="900" b="0" dirty="0">
                <a:solidFill>
                  <a:schemeClr val="bg1">
                    <a:lumMod val="50000"/>
                  </a:schemeClr>
                </a:solidFill>
              </a:rPr>
              <a:t>“Inicio/Restablecer” para restablecer el diseño de la diapositiva.</a:t>
            </a:r>
          </a:p>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lang="es-ES" sz="900" b="0" dirty="0">
                <a:solidFill>
                  <a:schemeClr val="bg1">
                    <a:lumMod val="50000"/>
                  </a:schemeClr>
                </a:solidFill>
              </a:rPr>
              <a:t>En caso necesario, escoja una parte de la fotografía mediante “Formato/Recortar”.</a:t>
            </a:r>
          </a:p>
        </p:txBody>
      </p:sp>
      <p:sp>
        <p:nvSpPr>
          <p:cNvPr id="35" name="Dreieck">
            <a:extLst>
              <a:ext uri="{FF2B5EF4-FFF2-40B4-BE49-F238E27FC236}">
                <a16:creationId xmlns:a16="http://schemas.microsoft.com/office/drawing/2014/main" id="{F13EF0A4-8C67-40E7-9B69-B8DD179CA2E6}"/>
              </a:ext>
            </a:extLst>
          </p:cNvPr>
          <p:cNvSpPr/>
          <p:nvPr userDrawn="1"/>
        </p:nvSpPr>
        <p:spPr bwMode="gray">
          <a:xfrm rot="5400000">
            <a:off x="-166847" y="421640"/>
            <a:ext cx="211456" cy="45720"/>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6" name="Grafik 35" descr="Ein Bild, das Screenshot enthält.&#10;&#10;Automatisch generierte Beschreibung">
            <a:extLst>
              <a:ext uri="{FF2B5EF4-FFF2-40B4-BE49-F238E27FC236}">
                <a16:creationId xmlns:a16="http://schemas.microsoft.com/office/drawing/2014/main" id="{7A0802C0-B8D5-42BA-A956-4F99011E0D5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27949" t="24404" r="52761"/>
          <a:stretch/>
        </p:blipFill>
        <p:spPr>
          <a:xfrm>
            <a:off x="7442540" y="896469"/>
            <a:ext cx="426990" cy="487642"/>
          </a:xfrm>
          <a:prstGeom prst="rect">
            <a:avLst/>
          </a:prstGeom>
        </p:spPr>
      </p:pic>
      <p:pic>
        <p:nvPicPr>
          <p:cNvPr id="37" name="Grafik 36" descr="Ein Bild, das Screenshot enthält.&#10;&#10;Automatisch generierte Beschreibung">
            <a:extLst>
              <a:ext uri="{FF2B5EF4-FFF2-40B4-BE49-F238E27FC236}">
                <a16:creationId xmlns:a16="http://schemas.microsoft.com/office/drawing/2014/main" id="{44112C6B-9A26-4DBE-8AC0-48CD656ECC5D}"/>
              </a:ext>
            </a:extLst>
          </p:cNvPr>
          <p:cNvPicPr>
            <a:picLocks/>
          </p:cNvPicPr>
          <p:nvPr userDrawn="1"/>
        </p:nvPicPr>
        <p:blipFill>
          <a:blip r:embed="rId3" cstate="email">
            <a:extLst>
              <a:ext uri="{28A0092B-C50C-407E-A947-70E740481C1C}">
                <a14:useLocalDpi xmlns:a14="http://schemas.microsoft.com/office/drawing/2010/main"/>
              </a:ext>
            </a:extLst>
          </a:blip>
          <a:stretch>
            <a:fillRect/>
          </a:stretch>
        </p:blipFill>
        <p:spPr>
          <a:xfrm>
            <a:off x="5547449" y="776007"/>
            <a:ext cx="1588101" cy="650246"/>
          </a:xfrm>
          <a:prstGeom prst="rect">
            <a:avLst/>
          </a:prstGeom>
        </p:spPr>
      </p:pic>
      <p:sp>
        <p:nvSpPr>
          <p:cNvPr id="38" name="Rechteck 37">
            <a:extLst>
              <a:ext uri="{FF2B5EF4-FFF2-40B4-BE49-F238E27FC236}">
                <a16:creationId xmlns:a16="http://schemas.microsoft.com/office/drawing/2014/main" id="{6581A429-1F44-40DA-B848-445B6BF40D3A}"/>
              </a:ext>
            </a:extLst>
          </p:cNvPr>
          <p:cNvSpPr/>
          <p:nvPr userDrawn="1"/>
        </p:nvSpPr>
        <p:spPr bwMode="gray">
          <a:xfrm>
            <a:off x="6542501" y="1119489"/>
            <a:ext cx="561299" cy="179961"/>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Rechteck">
            <a:extLst>
              <a:ext uri="{FF2B5EF4-FFF2-40B4-BE49-F238E27FC236}">
                <a16:creationId xmlns:a16="http://schemas.microsoft.com/office/drawing/2014/main" id="{63955D92-5D6A-48E6-91AA-1ABABAB9ED09}"/>
              </a:ext>
            </a:extLst>
          </p:cNvPr>
          <p:cNvSpPr/>
          <p:nvPr userDrawn="1"/>
        </p:nvSpPr>
        <p:spPr bwMode="gray">
          <a:xfrm>
            <a:off x="7482416" y="959758"/>
            <a:ext cx="334720" cy="338137"/>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Bildplatzhalter">
            <a:extLst>
              <a:ext uri="{FF2B5EF4-FFF2-40B4-BE49-F238E27FC236}">
                <a16:creationId xmlns:a16="http://schemas.microsoft.com/office/drawing/2014/main" id="{670A352A-9075-4383-BC37-7EF209BB4A7F}"/>
              </a:ext>
            </a:extLst>
          </p:cNvPr>
          <p:cNvSpPr>
            <a:spLocks noGrp="1"/>
          </p:cNvSpPr>
          <p:nvPr>
            <p:ph type="pic" sz="quarter" idx="11" hasCustomPrompt="1"/>
          </p:nvPr>
        </p:nvSpPr>
        <p:spPr bwMode="gray">
          <a:xfrm>
            <a:off x="123135" y="123825"/>
            <a:ext cx="8893865" cy="4476494"/>
          </a:xfrm>
          <a:noFill/>
        </p:spPr>
        <p:txBody>
          <a:bodyPr tIns="720000" rIns="0"/>
          <a:lstStyle>
            <a:lvl1pPr marL="0" marR="0" indent="0" algn="ctr" defTabSz="685800" rtl="0" eaLnBrk="1" fontAlgn="auto" latinLnBrk="0" hangingPunct="1">
              <a:lnSpc>
                <a:spcPct val="90000"/>
              </a:lnSpc>
              <a:spcBef>
                <a:spcPts val="0"/>
              </a:spcBef>
              <a:spcAft>
                <a:spcPts val="0"/>
              </a:spcAft>
              <a:buClrTx/>
              <a:buSzTx/>
              <a:buFont typeface="Arial" panose="020B0604020202020204" pitchFamily="34" charset="0"/>
              <a:buNone/>
              <a:tabLst/>
              <a:defRPr sz="500">
                <a:solidFill>
                  <a:schemeClr val="accent1"/>
                </a:solidFill>
              </a:defRPr>
            </a:lvl1pPr>
          </a:lstStyle>
          <a:p>
            <a:r>
              <a:rPr lang="es-ES"/>
              <a:t>.</a:t>
            </a:r>
            <a:endParaRPr lang="es-ES" dirty="0"/>
          </a:p>
        </p:txBody>
      </p:sp>
      <p:sp>
        <p:nvSpPr>
          <p:cNvPr id="15" name="Headline">
            <a:extLst>
              <a:ext uri="{FF2B5EF4-FFF2-40B4-BE49-F238E27FC236}">
                <a16:creationId xmlns:a16="http://schemas.microsoft.com/office/drawing/2014/main" id="{F8646EF2-FE73-41DC-B654-C5012A3720DD}"/>
              </a:ext>
            </a:extLst>
          </p:cNvPr>
          <p:cNvSpPr>
            <a:spLocks noGrp="1"/>
          </p:cNvSpPr>
          <p:nvPr>
            <p:ph type="title" hasCustomPrompt="1"/>
          </p:nvPr>
        </p:nvSpPr>
        <p:spPr bwMode="gray">
          <a:xfrm>
            <a:off x="123135" y="1570255"/>
            <a:ext cx="8893865" cy="3030064"/>
          </a:xfrm>
          <a:prstGeom prst="rect">
            <a:avLst/>
          </a:prstGeom>
          <a:blipFill dpi="0" rotWithShape="1">
            <a:blip r:embed="rId4" cstate="email">
              <a:alphaModFix amt="80000"/>
              <a:extLst>
                <a:ext uri="{28A0092B-C50C-407E-A947-70E740481C1C}">
                  <a14:useLocalDpi xmlns:a14="http://schemas.microsoft.com/office/drawing/2010/main"/>
                </a:ext>
              </a:extLst>
            </a:blip>
            <a:srcRect/>
            <a:stretch>
              <a:fillRect l="-10" r="-10"/>
            </a:stretch>
          </a:blipFill>
        </p:spPr>
        <p:txBody>
          <a:bodyPr wrap="square" lIns="900000" bIns="684000" anchor="b">
            <a:noAutofit/>
          </a:bodyPr>
          <a:lstStyle>
            <a:lvl1pPr>
              <a:defRPr sz="2600" b="0">
                <a:solidFill>
                  <a:schemeClr val="tx1"/>
                </a:solidFill>
              </a:defRPr>
            </a:lvl1pPr>
          </a:lstStyle>
          <a:p>
            <a:r>
              <a:rPr lang="es-ES" dirty="0"/>
              <a:t>Diapositiva intermedia con fotografía de fondo (sustituible) </a:t>
            </a:r>
          </a:p>
        </p:txBody>
      </p:sp>
      <p:pic>
        <p:nvPicPr>
          <p:cNvPr id="26" name="Beispiel" descr="Ein Bild, das Wand, Gebäude enthält.&#10;&#10;Automatisch generierte Beschreibung">
            <a:extLst>
              <a:ext uri="{FF2B5EF4-FFF2-40B4-BE49-F238E27FC236}">
                <a16:creationId xmlns:a16="http://schemas.microsoft.com/office/drawing/2014/main" id="{317CFD46-37B5-4632-BBA4-3F2278F98B67}"/>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bwMode="gray">
          <a:xfrm>
            <a:off x="7497022" y="1475105"/>
            <a:ext cx="1246909" cy="860367"/>
          </a:xfrm>
          <a:prstGeom prst="rect">
            <a:avLst/>
          </a:prstGeom>
        </p:spPr>
      </p:pic>
      <p:sp>
        <p:nvSpPr>
          <p:cNvPr id="2" name="Datumsplatzhalter 1">
            <a:extLst>
              <a:ext uri="{FF2B5EF4-FFF2-40B4-BE49-F238E27FC236}">
                <a16:creationId xmlns:a16="http://schemas.microsoft.com/office/drawing/2014/main" id="{7FE8CDB2-1159-4B38-87CB-7B76ABCAF5A6}"/>
              </a:ext>
            </a:extLst>
          </p:cNvPr>
          <p:cNvSpPr>
            <a:spLocks noGrp="1"/>
          </p:cNvSpPr>
          <p:nvPr>
            <p:ph type="dt" sz="half" idx="12"/>
          </p:nvPr>
        </p:nvSpPr>
        <p:spPr/>
        <p:txBody>
          <a:bodyPr/>
          <a:lstStyle/>
          <a:p>
            <a:r>
              <a:rPr lang="es-ES"/>
              <a:t>14.02.2019</a:t>
            </a:r>
            <a:endParaRPr lang="es-ES" dirty="0"/>
          </a:p>
        </p:txBody>
      </p:sp>
      <p:sp>
        <p:nvSpPr>
          <p:cNvPr id="3" name="Fußzeilenplatzhalter 2">
            <a:extLst>
              <a:ext uri="{FF2B5EF4-FFF2-40B4-BE49-F238E27FC236}">
                <a16:creationId xmlns:a16="http://schemas.microsoft.com/office/drawing/2014/main" id="{3A2FE546-B940-43C2-BDF9-962F337F134E}"/>
              </a:ext>
            </a:extLst>
          </p:cNvPr>
          <p:cNvSpPr>
            <a:spLocks noGrp="1"/>
          </p:cNvSpPr>
          <p:nvPr>
            <p:ph type="ftr" sz="quarter" idx="13"/>
          </p:nvPr>
        </p:nvSpPr>
        <p:spPr/>
        <p:txBody>
          <a:bodyPr/>
          <a:lstStyle/>
          <a:p>
            <a:r>
              <a:rPr lang="es-ES"/>
              <a:t>Título de la presentación</a:t>
            </a:r>
            <a:endParaRPr lang="es-ES" dirty="0"/>
          </a:p>
        </p:txBody>
      </p:sp>
      <p:sp>
        <p:nvSpPr>
          <p:cNvPr id="4" name="Foliennummernplatzhalter 3">
            <a:extLst>
              <a:ext uri="{FF2B5EF4-FFF2-40B4-BE49-F238E27FC236}">
                <a16:creationId xmlns:a16="http://schemas.microsoft.com/office/drawing/2014/main" id="{32355FD6-D508-4498-BFBB-27A8A5C6FE14}"/>
              </a:ext>
            </a:extLst>
          </p:cNvPr>
          <p:cNvSpPr>
            <a:spLocks noGrp="1"/>
          </p:cNvSpPr>
          <p:nvPr>
            <p:ph type="sldNum" sz="quarter" idx="14"/>
          </p:nvPr>
        </p:nvSpPr>
        <p:spPr/>
        <p:txBody>
          <a:bodyPr/>
          <a:lstStyle/>
          <a:p>
            <a:r>
              <a:rPr lang="es-ES"/>
              <a:t>Página </a:t>
            </a:r>
            <a:fld id="{3A8B5DB7-81A8-4ED4-916B-6B23CD603687}" type="slidenum">
              <a:rPr lang="es-ES" smtClean="0"/>
              <a:pPr/>
              <a:t>‹Nº›</a:t>
            </a:fld>
            <a:endParaRPr lang="es-ES" dirty="0"/>
          </a:p>
        </p:txBody>
      </p:sp>
    </p:spTree>
    <p:extLst>
      <p:ext uri="{BB962C8B-B14F-4D97-AF65-F5344CB8AC3E}">
        <p14:creationId xmlns:p14="http://schemas.microsoft.com/office/powerpoint/2010/main" val="3847978215"/>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ap. texto estándar">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hasCustomPrompt="1"/>
          </p:nvPr>
        </p:nvSpPr>
        <p:spPr bwMode="gray">
          <a:xfrm>
            <a:off x="449818" y="1020969"/>
            <a:ext cx="7172684" cy="3495469"/>
          </a:xfrm>
        </p:spPr>
        <p:txBody>
          <a:bodyPr/>
          <a:lstStyle>
            <a:lvl1pPr>
              <a:defRPr/>
            </a:lvl1pPr>
            <a:lvl2pPr>
              <a:defRPr/>
            </a:lvl2pPr>
            <a:lvl3pPr>
              <a:defRPr/>
            </a:lvl3pPr>
          </a:lstStyle>
          <a:p>
            <a:pPr lvl="0"/>
            <a:r>
              <a:rPr lang="es-ES" noProof="0" dirty="0"/>
              <a:t>Añadir texto haciendo clic</a:t>
            </a:r>
          </a:p>
          <a:p>
            <a:pPr lvl="1">
              <a:buClr>
                <a:schemeClr val="accent1"/>
              </a:buClr>
            </a:pPr>
            <a:r>
              <a:rPr lang="es-ES" dirty="0"/>
              <a:t>Segundo nivel</a:t>
            </a:r>
          </a:p>
          <a:p>
            <a:pPr lvl="2">
              <a:buClr>
                <a:schemeClr val="accent1"/>
              </a:buClr>
            </a:pPr>
            <a:r>
              <a:rPr lang="es-ES" dirty="0"/>
              <a:t>Tercer nivel</a:t>
            </a:r>
          </a:p>
        </p:txBody>
      </p:sp>
      <p:sp>
        <p:nvSpPr>
          <p:cNvPr id="2" name="Titel 1">
            <a:extLst>
              <a:ext uri="{FF2B5EF4-FFF2-40B4-BE49-F238E27FC236}">
                <a16:creationId xmlns:a16="http://schemas.microsoft.com/office/drawing/2014/main" id="{F3037597-8BB0-4750-8FAD-252867721047}"/>
              </a:ext>
            </a:extLst>
          </p:cNvPr>
          <p:cNvSpPr>
            <a:spLocks noGrp="1"/>
          </p:cNvSpPr>
          <p:nvPr>
            <p:ph type="title" hasCustomPrompt="1"/>
          </p:nvPr>
        </p:nvSpPr>
        <p:spPr bwMode="gray">
          <a:xfrm>
            <a:off x="449816" y="240212"/>
            <a:ext cx="8567183" cy="540544"/>
          </a:xfrm>
        </p:spPr>
        <p:txBody>
          <a:bodyPr/>
          <a:lstStyle>
            <a:lvl1pPr>
              <a:defRPr/>
            </a:lvl1pPr>
          </a:lstStyle>
          <a:p>
            <a:r>
              <a:rPr lang="es-ES"/>
              <a:t>Añadir título haciendo clic</a:t>
            </a:r>
            <a:endParaRPr lang="es-ES" dirty="0"/>
          </a:p>
        </p:txBody>
      </p:sp>
      <p:sp>
        <p:nvSpPr>
          <p:cNvPr id="3" name="Datumsplatzhalter 2">
            <a:extLst>
              <a:ext uri="{FF2B5EF4-FFF2-40B4-BE49-F238E27FC236}">
                <a16:creationId xmlns:a16="http://schemas.microsoft.com/office/drawing/2014/main" id="{B6AC2327-FA07-4D62-9329-8D9299634E07}"/>
              </a:ext>
            </a:extLst>
          </p:cNvPr>
          <p:cNvSpPr>
            <a:spLocks noGrp="1"/>
          </p:cNvSpPr>
          <p:nvPr>
            <p:ph type="dt" sz="half" idx="14"/>
          </p:nvPr>
        </p:nvSpPr>
        <p:spPr/>
        <p:txBody>
          <a:bodyPr/>
          <a:lstStyle/>
          <a:p>
            <a:r>
              <a:rPr lang="es-ES"/>
              <a:t>14.02.2019</a:t>
            </a:r>
            <a:endParaRPr lang="es-ES" dirty="0"/>
          </a:p>
        </p:txBody>
      </p:sp>
      <p:sp>
        <p:nvSpPr>
          <p:cNvPr id="4" name="Fußzeilenplatzhalter 3">
            <a:extLst>
              <a:ext uri="{FF2B5EF4-FFF2-40B4-BE49-F238E27FC236}">
                <a16:creationId xmlns:a16="http://schemas.microsoft.com/office/drawing/2014/main" id="{D75B65AF-FBBE-4698-A801-2BE24B22ECD3}"/>
              </a:ext>
            </a:extLst>
          </p:cNvPr>
          <p:cNvSpPr>
            <a:spLocks noGrp="1"/>
          </p:cNvSpPr>
          <p:nvPr>
            <p:ph type="ftr" sz="quarter" idx="15"/>
          </p:nvPr>
        </p:nvSpPr>
        <p:spPr/>
        <p:txBody>
          <a:bodyPr/>
          <a:lstStyle/>
          <a:p>
            <a:r>
              <a:rPr lang="es-ES"/>
              <a:t>Título de la presentación</a:t>
            </a:r>
            <a:endParaRPr lang="es-ES" dirty="0"/>
          </a:p>
        </p:txBody>
      </p:sp>
      <p:sp>
        <p:nvSpPr>
          <p:cNvPr id="5" name="Foliennummernplatzhalter 4">
            <a:extLst>
              <a:ext uri="{FF2B5EF4-FFF2-40B4-BE49-F238E27FC236}">
                <a16:creationId xmlns:a16="http://schemas.microsoft.com/office/drawing/2014/main" id="{4A41DA85-D5FF-4FC7-8B95-2CE4EABC5160}"/>
              </a:ext>
            </a:extLst>
          </p:cNvPr>
          <p:cNvSpPr>
            <a:spLocks noGrp="1"/>
          </p:cNvSpPr>
          <p:nvPr>
            <p:ph type="sldNum" sz="quarter" idx="16"/>
          </p:nvPr>
        </p:nvSpPr>
        <p:spPr/>
        <p:txBody>
          <a:bodyPr/>
          <a:lstStyle/>
          <a:p>
            <a:r>
              <a:rPr lang="es-ES"/>
              <a:t>Página </a:t>
            </a:r>
            <a:fld id="{3A8B5DB7-81A8-4ED4-916B-6B23CD603687}" type="slidenum">
              <a:rPr lang="es-ES" smtClean="0"/>
              <a:pPr/>
              <a:t>‹Nº›</a:t>
            </a:fld>
            <a:endParaRPr lang="es-ES" dirty="0"/>
          </a:p>
        </p:txBody>
      </p:sp>
    </p:spTree>
    <p:extLst>
      <p:ext uri="{BB962C8B-B14F-4D97-AF65-F5344CB8AC3E}">
        <p14:creationId xmlns:p14="http://schemas.microsoft.com/office/powerpoint/2010/main" val="2473975719"/>
      </p:ext>
    </p:extLst>
  </p:cSld>
  <p:clrMapOvr>
    <a:masterClrMapping/>
  </p:clrMapOvr>
  <p:transition>
    <p:fade/>
  </p:transition>
  <p:extLst>
    <p:ext uri="{DCECCB84-F9BA-43D5-87BE-67443E8EF086}">
      <p15:sldGuideLst xmlns:p15="http://schemas.microsoft.com/office/powerpoint/2012/main">
        <p15:guide id="1" orient="horz" pos="2845"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ap. texto estándar subtítulo">
    <p:spTree>
      <p:nvGrpSpPr>
        <p:cNvPr id="1" name=""/>
        <p:cNvGrpSpPr/>
        <p:nvPr/>
      </p:nvGrpSpPr>
      <p:grpSpPr>
        <a:xfrm>
          <a:off x="0" y="0"/>
          <a:ext cx="0" cy="0"/>
          <a:chOff x="0" y="0"/>
          <a:chExt cx="0" cy="0"/>
        </a:xfrm>
      </p:grpSpPr>
      <p:sp>
        <p:nvSpPr>
          <p:cNvPr id="12" name="Titel 1">
            <a:extLst>
              <a:ext uri="{FF2B5EF4-FFF2-40B4-BE49-F238E27FC236}">
                <a16:creationId xmlns:a16="http://schemas.microsoft.com/office/drawing/2014/main" id="{726EAD89-A3DC-4500-9071-F28C7DB87ECF}"/>
              </a:ext>
            </a:extLst>
          </p:cNvPr>
          <p:cNvSpPr>
            <a:spLocks noGrp="1"/>
          </p:cNvSpPr>
          <p:nvPr>
            <p:ph type="title" hasCustomPrompt="1"/>
          </p:nvPr>
        </p:nvSpPr>
        <p:spPr bwMode="gray">
          <a:xfrm>
            <a:off x="449816" y="264027"/>
            <a:ext cx="8567183" cy="270565"/>
          </a:xfrm>
        </p:spPr>
        <p:txBody>
          <a:bodyPr/>
          <a:lstStyle>
            <a:lvl1pPr>
              <a:defRPr/>
            </a:lvl1pPr>
          </a:lstStyle>
          <a:p>
            <a:r>
              <a:rPr lang="es-ES"/>
              <a:t>Añadir título haciendo clic</a:t>
            </a:r>
            <a:endParaRPr lang="es-ES" dirty="0"/>
          </a:p>
        </p:txBody>
      </p:sp>
      <p:sp>
        <p:nvSpPr>
          <p:cNvPr id="7" name="Textplatzhalter 2">
            <a:extLst>
              <a:ext uri="{FF2B5EF4-FFF2-40B4-BE49-F238E27FC236}">
                <a16:creationId xmlns:a16="http://schemas.microsoft.com/office/drawing/2014/main" id="{7BDDDF81-EBEA-4C88-AA55-681A5710CA2C}"/>
              </a:ext>
            </a:extLst>
          </p:cNvPr>
          <p:cNvSpPr>
            <a:spLocks noGrp="1"/>
          </p:cNvSpPr>
          <p:nvPr>
            <p:ph type="body" sz="quarter" idx="14" hasCustomPrompt="1"/>
          </p:nvPr>
        </p:nvSpPr>
        <p:spPr bwMode="gray">
          <a:xfrm>
            <a:off x="449263" y="581026"/>
            <a:ext cx="8567737" cy="376238"/>
          </a:xfrm>
        </p:spPr>
        <p:txBody>
          <a:bodyPr vert="horz" lIns="0" tIns="0" rIns="72000" bIns="0" rtlCol="0" anchor="t">
            <a:noAutofit/>
          </a:bodyPr>
          <a:lstStyle>
            <a:lvl1pPr>
              <a:defRPr lang="de-DE" sz="1400" b="0" cap="none" baseline="0" smtClean="0">
                <a:latin typeface="+mj-lt"/>
                <a:ea typeface="+mj-ea"/>
                <a:cs typeface="+mj-cs"/>
              </a:defRPr>
            </a:lvl1pPr>
            <a:lvl2pPr>
              <a:defRPr lang="de-DE" smtClean="0"/>
            </a:lvl2pPr>
            <a:lvl3pPr>
              <a:defRPr lang="de-DE" smtClean="0"/>
            </a:lvl3pPr>
            <a:lvl4pPr>
              <a:defRPr lang="de-DE" smtClean="0"/>
            </a:lvl4pPr>
            <a:lvl5pPr>
              <a:defRPr lang="en-US"/>
            </a:lvl5pPr>
          </a:lstStyle>
          <a:p>
            <a:pPr lvl="0">
              <a:spcBef>
                <a:spcPct val="0"/>
              </a:spcBef>
            </a:pPr>
            <a:r>
              <a:rPr lang="es-ES" dirty="0"/>
              <a:t>Añadir subtítulo haciendo clic</a:t>
            </a:r>
          </a:p>
        </p:txBody>
      </p:sp>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hasCustomPrompt="1"/>
          </p:nvPr>
        </p:nvSpPr>
        <p:spPr bwMode="gray">
          <a:xfrm>
            <a:off x="449817" y="1020969"/>
            <a:ext cx="7172683" cy="3495469"/>
          </a:xfrm>
        </p:spPr>
        <p:txBody>
          <a:bodyPr/>
          <a:lstStyle>
            <a:lvl1pPr>
              <a:defRPr/>
            </a:lvl1pPr>
            <a:lvl2pPr>
              <a:defRPr/>
            </a:lvl2pPr>
            <a:lvl3pPr>
              <a:defRPr/>
            </a:lvl3pPr>
          </a:lstStyle>
          <a:p>
            <a:pPr lvl="0"/>
            <a:r>
              <a:rPr lang="es-ES" noProof="0" dirty="0"/>
              <a:t>Añadir texto haciendo clic</a:t>
            </a:r>
          </a:p>
          <a:p>
            <a:pPr lvl="1">
              <a:buClr>
                <a:schemeClr val="accent1"/>
              </a:buClr>
            </a:pPr>
            <a:r>
              <a:rPr lang="es-ES" dirty="0"/>
              <a:t>Segundo nivel</a:t>
            </a:r>
          </a:p>
          <a:p>
            <a:pPr lvl="2">
              <a:buClr>
                <a:schemeClr val="accent1"/>
              </a:buClr>
            </a:pPr>
            <a:r>
              <a:rPr lang="es-ES" dirty="0"/>
              <a:t>Tercer nivel</a:t>
            </a:r>
          </a:p>
        </p:txBody>
      </p:sp>
      <p:sp>
        <p:nvSpPr>
          <p:cNvPr id="3" name="Datumsplatzhalter 2">
            <a:extLst>
              <a:ext uri="{FF2B5EF4-FFF2-40B4-BE49-F238E27FC236}">
                <a16:creationId xmlns:a16="http://schemas.microsoft.com/office/drawing/2014/main" id="{E1476F24-2F7F-4176-988F-7C6BEC5362CA}"/>
              </a:ext>
            </a:extLst>
          </p:cNvPr>
          <p:cNvSpPr>
            <a:spLocks noGrp="1"/>
          </p:cNvSpPr>
          <p:nvPr>
            <p:ph type="dt" sz="half" idx="15"/>
          </p:nvPr>
        </p:nvSpPr>
        <p:spPr/>
        <p:txBody>
          <a:bodyPr/>
          <a:lstStyle/>
          <a:p>
            <a:r>
              <a:rPr lang="es-ES"/>
              <a:t>14.02.2019</a:t>
            </a:r>
            <a:endParaRPr lang="es-ES" dirty="0"/>
          </a:p>
        </p:txBody>
      </p:sp>
      <p:sp>
        <p:nvSpPr>
          <p:cNvPr id="4" name="Fußzeilenplatzhalter 3">
            <a:extLst>
              <a:ext uri="{FF2B5EF4-FFF2-40B4-BE49-F238E27FC236}">
                <a16:creationId xmlns:a16="http://schemas.microsoft.com/office/drawing/2014/main" id="{FA44C094-D71E-4F56-99A0-4FB60406C9F0}"/>
              </a:ext>
            </a:extLst>
          </p:cNvPr>
          <p:cNvSpPr>
            <a:spLocks noGrp="1"/>
          </p:cNvSpPr>
          <p:nvPr>
            <p:ph type="ftr" sz="quarter" idx="16"/>
          </p:nvPr>
        </p:nvSpPr>
        <p:spPr/>
        <p:txBody>
          <a:bodyPr/>
          <a:lstStyle/>
          <a:p>
            <a:r>
              <a:rPr lang="es-ES"/>
              <a:t>Título de la presentación</a:t>
            </a:r>
            <a:endParaRPr lang="es-ES" dirty="0"/>
          </a:p>
        </p:txBody>
      </p:sp>
      <p:sp>
        <p:nvSpPr>
          <p:cNvPr id="5" name="Foliennummernplatzhalter 4">
            <a:extLst>
              <a:ext uri="{FF2B5EF4-FFF2-40B4-BE49-F238E27FC236}">
                <a16:creationId xmlns:a16="http://schemas.microsoft.com/office/drawing/2014/main" id="{3FBCB687-26C1-445F-8685-B79921C5C08A}"/>
              </a:ext>
            </a:extLst>
          </p:cNvPr>
          <p:cNvSpPr>
            <a:spLocks noGrp="1"/>
          </p:cNvSpPr>
          <p:nvPr>
            <p:ph type="sldNum" sz="quarter" idx="17"/>
          </p:nvPr>
        </p:nvSpPr>
        <p:spPr/>
        <p:txBody>
          <a:bodyPr/>
          <a:lstStyle/>
          <a:p>
            <a:r>
              <a:rPr lang="es-ES"/>
              <a:t>Página </a:t>
            </a:r>
            <a:fld id="{3A8B5DB7-81A8-4ED4-916B-6B23CD603687}" type="slidenum">
              <a:rPr lang="es-ES" smtClean="0"/>
              <a:pPr/>
              <a:t>‹Nº›</a:t>
            </a:fld>
            <a:endParaRPr lang="es-ES" dirty="0"/>
          </a:p>
        </p:txBody>
      </p:sp>
    </p:spTree>
    <p:extLst>
      <p:ext uri="{BB962C8B-B14F-4D97-AF65-F5344CB8AC3E}">
        <p14:creationId xmlns:p14="http://schemas.microsoft.com/office/powerpoint/2010/main" val="2055235818"/>
      </p:ext>
    </p:extLst>
  </p:cSld>
  <p:clrMapOvr>
    <a:masterClrMapping/>
  </p:clrMapOvr>
  <p:transition>
    <p:fade/>
  </p:transition>
  <p:extLst>
    <p:ext uri="{DCECCB84-F9BA-43D5-87BE-67443E8EF086}">
      <p15:sldGuideLst xmlns:p15="http://schemas.microsoft.com/office/powerpoint/2012/main">
        <p15:guide id="1" orient="horz" pos="2845"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ap. texto estándar (altern.)">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hasCustomPrompt="1"/>
          </p:nvPr>
        </p:nvSpPr>
        <p:spPr bwMode="gray">
          <a:xfrm>
            <a:off x="449818" y="1020969"/>
            <a:ext cx="7172684" cy="2839832"/>
          </a:xfrm>
        </p:spPr>
        <p:txBody>
          <a:bodyPr/>
          <a:lstStyle>
            <a:lvl1pPr>
              <a:defRPr/>
            </a:lvl1pPr>
            <a:lvl2pPr>
              <a:defRPr/>
            </a:lvl2pPr>
            <a:lvl3pPr>
              <a:defRPr/>
            </a:lvl3pPr>
          </a:lstStyle>
          <a:p>
            <a:pPr lvl="0"/>
            <a:r>
              <a:rPr lang="es-ES" noProof="0" dirty="0"/>
              <a:t>Añadir texto haciendo clic</a:t>
            </a:r>
          </a:p>
          <a:p>
            <a:pPr lvl="1">
              <a:buClr>
                <a:schemeClr val="accent1"/>
              </a:buClr>
            </a:pPr>
            <a:r>
              <a:rPr lang="es-ES" dirty="0"/>
              <a:t>Segundo nivel</a:t>
            </a:r>
          </a:p>
          <a:p>
            <a:pPr lvl="2">
              <a:buClr>
                <a:schemeClr val="accent1"/>
              </a:buClr>
            </a:pPr>
            <a:r>
              <a:rPr lang="es-ES" dirty="0"/>
              <a:t>Tercer nivel</a:t>
            </a:r>
          </a:p>
        </p:txBody>
      </p:sp>
      <p:sp>
        <p:nvSpPr>
          <p:cNvPr id="2" name="Titel 1">
            <a:extLst>
              <a:ext uri="{FF2B5EF4-FFF2-40B4-BE49-F238E27FC236}">
                <a16:creationId xmlns:a16="http://schemas.microsoft.com/office/drawing/2014/main" id="{F3037597-8BB0-4750-8FAD-252867721047}"/>
              </a:ext>
            </a:extLst>
          </p:cNvPr>
          <p:cNvSpPr>
            <a:spLocks noGrp="1"/>
          </p:cNvSpPr>
          <p:nvPr>
            <p:ph type="title" hasCustomPrompt="1"/>
          </p:nvPr>
        </p:nvSpPr>
        <p:spPr bwMode="gray">
          <a:xfrm>
            <a:off x="449816" y="240212"/>
            <a:ext cx="8567183" cy="540544"/>
          </a:xfrm>
        </p:spPr>
        <p:txBody>
          <a:bodyPr/>
          <a:lstStyle>
            <a:lvl1pPr>
              <a:defRPr/>
            </a:lvl1pPr>
          </a:lstStyle>
          <a:p>
            <a:r>
              <a:rPr lang="es-ES"/>
              <a:t>Añadir título haciendo clic</a:t>
            </a:r>
            <a:endParaRPr lang="es-ES" dirty="0"/>
          </a:p>
        </p:txBody>
      </p:sp>
      <p:grpSp>
        <p:nvGrpSpPr>
          <p:cNvPr id="20" name="Key Visual">
            <a:extLst>
              <a:ext uri="{FF2B5EF4-FFF2-40B4-BE49-F238E27FC236}">
                <a16:creationId xmlns:a16="http://schemas.microsoft.com/office/drawing/2014/main" id="{BCBD8A78-7D69-4DFD-B354-CF36A84705CB}"/>
              </a:ext>
            </a:extLst>
          </p:cNvPr>
          <p:cNvGrpSpPr/>
          <p:nvPr userDrawn="1"/>
        </p:nvGrpSpPr>
        <p:grpSpPr bwMode="gray">
          <a:xfrm flipV="1">
            <a:off x="123135" y="3983338"/>
            <a:ext cx="2320828" cy="616979"/>
            <a:chOff x="4846637" y="119557"/>
            <a:chExt cx="3783013" cy="1005693"/>
          </a:xfrm>
        </p:grpSpPr>
        <p:sp>
          <p:nvSpPr>
            <p:cNvPr id="21" name="Freihandform: Form 20">
              <a:extLst>
                <a:ext uri="{FF2B5EF4-FFF2-40B4-BE49-F238E27FC236}">
                  <a16:creationId xmlns:a16="http://schemas.microsoft.com/office/drawing/2014/main" id="{E45BEDC0-179F-43C1-A606-AFD62A6A063E}"/>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cstate="email">
                <a:extLst>
                  <a:ext uri="{28A0092B-C50C-407E-A947-70E740481C1C}">
                    <a14:useLocalDpi xmlns:a14="http://schemas.microsoft.com/office/drawing/2010/main"/>
                  </a:ext>
                </a:extLst>
              </a:blip>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ihandform: Form 21">
              <a:extLst>
                <a:ext uri="{FF2B5EF4-FFF2-40B4-BE49-F238E27FC236}">
                  <a16:creationId xmlns:a16="http://schemas.microsoft.com/office/drawing/2014/main" id="{F6CCD5CC-5505-4485-9297-BB0A34EBB2F6}"/>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3" name="Freihandform: Form 22">
              <a:extLst>
                <a:ext uri="{FF2B5EF4-FFF2-40B4-BE49-F238E27FC236}">
                  <a16:creationId xmlns:a16="http://schemas.microsoft.com/office/drawing/2014/main" id="{18541086-C56A-406D-91E6-D3E933CF7BA3}"/>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4" name="Freihandform: Form 23">
              <a:extLst>
                <a:ext uri="{FF2B5EF4-FFF2-40B4-BE49-F238E27FC236}">
                  <a16:creationId xmlns:a16="http://schemas.microsoft.com/office/drawing/2014/main" id="{1B8A9566-A588-4E4A-8143-1CBDC9C30D67}"/>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5" name="Freihandform: Form 24">
              <a:extLst>
                <a:ext uri="{FF2B5EF4-FFF2-40B4-BE49-F238E27FC236}">
                  <a16:creationId xmlns:a16="http://schemas.microsoft.com/office/drawing/2014/main" id="{6FDDC1A6-3462-4813-8D80-9E642D617983}"/>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
        <p:nvSpPr>
          <p:cNvPr id="3" name="Datumsplatzhalter 2">
            <a:extLst>
              <a:ext uri="{FF2B5EF4-FFF2-40B4-BE49-F238E27FC236}">
                <a16:creationId xmlns:a16="http://schemas.microsoft.com/office/drawing/2014/main" id="{A7730DA6-C589-427D-AEE0-2C3102FF8392}"/>
              </a:ext>
            </a:extLst>
          </p:cNvPr>
          <p:cNvSpPr>
            <a:spLocks noGrp="1"/>
          </p:cNvSpPr>
          <p:nvPr>
            <p:ph type="dt" sz="half" idx="14"/>
          </p:nvPr>
        </p:nvSpPr>
        <p:spPr/>
        <p:txBody>
          <a:bodyPr/>
          <a:lstStyle/>
          <a:p>
            <a:r>
              <a:rPr lang="es-ES"/>
              <a:t>14.02.2019</a:t>
            </a:r>
            <a:endParaRPr lang="es-ES" dirty="0"/>
          </a:p>
        </p:txBody>
      </p:sp>
      <p:sp>
        <p:nvSpPr>
          <p:cNvPr id="4" name="Fußzeilenplatzhalter 3">
            <a:extLst>
              <a:ext uri="{FF2B5EF4-FFF2-40B4-BE49-F238E27FC236}">
                <a16:creationId xmlns:a16="http://schemas.microsoft.com/office/drawing/2014/main" id="{8717AC0A-9AC9-44D4-8D28-28058E349078}"/>
              </a:ext>
            </a:extLst>
          </p:cNvPr>
          <p:cNvSpPr>
            <a:spLocks noGrp="1"/>
          </p:cNvSpPr>
          <p:nvPr>
            <p:ph type="ftr" sz="quarter" idx="15"/>
          </p:nvPr>
        </p:nvSpPr>
        <p:spPr/>
        <p:txBody>
          <a:bodyPr/>
          <a:lstStyle/>
          <a:p>
            <a:r>
              <a:rPr lang="es-ES"/>
              <a:t>Título de la presentación</a:t>
            </a:r>
            <a:endParaRPr lang="es-ES" dirty="0"/>
          </a:p>
        </p:txBody>
      </p:sp>
      <p:sp>
        <p:nvSpPr>
          <p:cNvPr id="5" name="Foliennummernplatzhalter 4">
            <a:extLst>
              <a:ext uri="{FF2B5EF4-FFF2-40B4-BE49-F238E27FC236}">
                <a16:creationId xmlns:a16="http://schemas.microsoft.com/office/drawing/2014/main" id="{B24D4F32-2862-400D-ADA4-D3D7C74DC185}"/>
              </a:ext>
            </a:extLst>
          </p:cNvPr>
          <p:cNvSpPr>
            <a:spLocks noGrp="1"/>
          </p:cNvSpPr>
          <p:nvPr>
            <p:ph type="sldNum" sz="quarter" idx="16"/>
          </p:nvPr>
        </p:nvSpPr>
        <p:spPr/>
        <p:txBody>
          <a:bodyPr/>
          <a:lstStyle/>
          <a:p>
            <a:r>
              <a:rPr lang="es-ES"/>
              <a:t>Página </a:t>
            </a:r>
            <a:fld id="{3A8B5DB7-81A8-4ED4-916B-6B23CD603687}" type="slidenum">
              <a:rPr lang="es-ES" smtClean="0"/>
              <a:pPr/>
              <a:t>‹Nº›</a:t>
            </a:fld>
            <a:endParaRPr lang="es-ES" dirty="0"/>
          </a:p>
        </p:txBody>
      </p:sp>
    </p:spTree>
    <p:extLst>
      <p:ext uri="{BB962C8B-B14F-4D97-AF65-F5344CB8AC3E}">
        <p14:creationId xmlns:p14="http://schemas.microsoft.com/office/powerpoint/2010/main" val="1358597088"/>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ap. texto 2 columnas">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hasCustomPrompt="1"/>
          </p:nvPr>
        </p:nvSpPr>
        <p:spPr bwMode="gray">
          <a:xfrm>
            <a:off x="449818" y="1020969"/>
            <a:ext cx="4122182" cy="3495469"/>
          </a:xfrm>
        </p:spPr>
        <p:txBody>
          <a:bodyPr/>
          <a:lstStyle>
            <a:lvl1pPr>
              <a:defRPr/>
            </a:lvl1pPr>
            <a:lvl2pPr>
              <a:defRPr/>
            </a:lvl2pPr>
            <a:lvl3pPr>
              <a:defRPr/>
            </a:lvl3pPr>
          </a:lstStyle>
          <a:p>
            <a:pPr lvl="0"/>
            <a:r>
              <a:rPr lang="es-ES" noProof="0" dirty="0"/>
              <a:t>Añadir texto haciendo clic</a:t>
            </a:r>
          </a:p>
          <a:p>
            <a:pPr lvl="1">
              <a:buClr>
                <a:schemeClr val="accent1"/>
              </a:buClr>
            </a:pPr>
            <a:r>
              <a:rPr lang="es-ES" dirty="0"/>
              <a:t>Segundo nivel</a:t>
            </a:r>
          </a:p>
          <a:p>
            <a:pPr lvl="2">
              <a:buClr>
                <a:schemeClr val="accent1"/>
              </a:buClr>
            </a:pPr>
            <a:r>
              <a:rPr lang="es-ES" dirty="0"/>
              <a:t>Tercer nivel</a:t>
            </a:r>
          </a:p>
        </p:txBody>
      </p:sp>
      <p:sp>
        <p:nvSpPr>
          <p:cNvPr id="2" name="Titel 1">
            <a:extLst>
              <a:ext uri="{FF2B5EF4-FFF2-40B4-BE49-F238E27FC236}">
                <a16:creationId xmlns:a16="http://schemas.microsoft.com/office/drawing/2014/main" id="{F3037597-8BB0-4750-8FAD-252867721047}"/>
              </a:ext>
            </a:extLst>
          </p:cNvPr>
          <p:cNvSpPr>
            <a:spLocks noGrp="1"/>
          </p:cNvSpPr>
          <p:nvPr>
            <p:ph type="title" hasCustomPrompt="1"/>
          </p:nvPr>
        </p:nvSpPr>
        <p:spPr bwMode="gray">
          <a:xfrm>
            <a:off x="449816" y="240212"/>
            <a:ext cx="8560833" cy="540544"/>
          </a:xfrm>
        </p:spPr>
        <p:txBody>
          <a:bodyPr/>
          <a:lstStyle>
            <a:lvl1pPr>
              <a:defRPr/>
            </a:lvl1pPr>
          </a:lstStyle>
          <a:p>
            <a:r>
              <a:rPr lang="es-ES" dirty="0"/>
              <a:t>Añadir título haciendo clic</a:t>
            </a:r>
          </a:p>
        </p:txBody>
      </p:sp>
      <p:sp>
        <p:nvSpPr>
          <p:cNvPr id="9" name="Textplatzhalter 7">
            <a:extLst>
              <a:ext uri="{FF2B5EF4-FFF2-40B4-BE49-F238E27FC236}">
                <a16:creationId xmlns:a16="http://schemas.microsoft.com/office/drawing/2014/main" id="{22732D1C-05D1-4A5F-B576-23063E1D7BD4}"/>
              </a:ext>
            </a:extLst>
          </p:cNvPr>
          <p:cNvSpPr>
            <a:spLocks noGrp="1"/>
          </p:cNvSpPr>
          <p:nvPr>
            <p:ph type="body" sz="quarter" idx="14" hasCustomPrompt="1"/>
          </p:nvPr>
        </p:nvSpPr>
        <p:spPr bwMode="gray">
          <a:xfrm>
            <a:off x="4888468" y="1020969"/>
            <a:ext cx="4122182" cy="3495469"/>
          </a:xfrm>
        </p:spPr>
        <p:txBody>
          <a:bodyPr/>
          <a:lstStyle>
            <a:lvl1pPr>
              <a:defRPr/>
            </a:lvl1pPr>
            <a:lvl2pPr>
              <a:defRPr/>
            </a:lvl2pPr>
            <a:lvl3pPr>
              <a:defRPr/>
            </a:lvl3pPr>
          </a:lstStyle>
          <a:p>
            <a:pPr lvl="0"/>
            <a:r>
              <a:rPr lang="es-ES" noProof="0" dirty="0"/>
              <a:t>Añadir texto haciendo clic</a:t>
            </a:r>
          </a:p>
          <a:p>
            <a:pPr lvl="1">
              <a:buClr>
                <a:schemeClr val="accent1"/>
              </a:buClr>
            </a:pPr>
            <a:r>
              <a:rPr lang="es-ES" dirty="0"/>
              <a:t>Segundo nivel</a:t>
            </a:r>
          </a:p>
          <a:p>
            <a:pPr lvl="2">
              <a:buClr>
                <a:schemeClr val="accent1"/>
              </a:buClr>
            </a:pPr>
            <a:r>
              <a:rPr lang="es-ES" dirty="0"/>
              <a:t>Tercer nivel</a:t>
            </a:r>
          </a:p>
        </p:txBody>
      </p:sp>
      <p:sp>
        <p:nvSpPr>
          <p:cNvPr id="3" name="Datumsplatzhalter 2">
            <a:extLst>
              <a:ext uri="{FF2B5EF4-FFF2-40B4-BE49-F238E27FC236}">
                <a16:creationId xmlns:a16="http://schemas.microsoft.com/office/drawing/2014/main" id="{316A7CEA-97B8-4160-81D3-5EFEE4578B13}"/>
              </a:ext>
            </a:extLst>
          </p:cNvPr>
          <p:cNvSpPr>
            <a:spLocks noGrp="1"/>
          </p:cNvSpPr>
          <p:nvPr>
            <p:ph type="dt" sz="half" idx="15"/>
          </p:nvPr>
        </p:nvSpPr>
        <p:spPr/>
        <p:txBody>
          <a:bodyPr/>
          <a:lstStyle/>
          <a:p>
            <a:r>
              <a:rPr lang="es-ES"/>
              <a:t>14.02.2019</a:t>
            </a:r>
            <a:endParaRPr lang="es-ES" dirty="0"/>
          </a:p>
        </p:txBody>
      </p:sp>
      <p:sp>
        <p:nvSpPr>
          <p:cNvPr id="4" name="Fußzeilenplatzhalter 3">
            <a:extLst>
              <a:ext uri="{FF2B5EF4-FFF2-40B4-BE49-F238E27FC236}">
                <a16:creationId xmlns:a16="http://schemas.microsoft.com/office/drawing/2014/main" id="{43270C03-A22A-497B-A829-10BBE04A2199}"/>
              </a:ext>
            </a:extLst>
          </p:cNvPr>
          <p:cNvSpPr>
            <a:spLocks noGrp="1"/>
          </p:cNvSpPr>
          <p:nvPr>
            <p:ph type="ftr" sz="quarter" idx="16"/>
          </p:nvPr>
        </p:nvSpPr>
        <p:spPr/>
        <p:txBody>
          <a:bodyPr/>
          <a:lstStyle/>
          <a:p>
            <a:r>
              <a:rPr lang="es-ES"/>
              <a:t>Título de la presentación</a:t>
            </a:r>
            <a:endParaRPr lang="es-ES" dirty="0"/>
          </a:p>
        </p:txBody>
      </p:sp>
      <p:sp>
        <p:nvSpPr>
          <p:cNvPr id="5" name="Foliennummernplatzhalter 4">
            <a:extLst>
              <a:ext uri="{FF2B5EF4-FFF2-40B4-BE49-F238E27FC236}">
                <a16:creationId xmlns:a16="http://schemas.microsoft.com/office/drawing/2014/main" id="{71840757-2CA0-4DDB-974A-E7C5474ABD90}"/>
              </a:ext>
            </a:extLst>
          </p:cNvPr>
          <p:cNvSpPr>
            <a:spLocks noGrp="1"/>
          </p:cNvSpPr>
          <p:nvPr>
            <p:ph type="sldNum" sz="quarter" idx="17"/>
          </p:nvPr>
        </p:nvSpPr>
        <p:spPr/>
        <p:txBody>
          <a:bodyPr/>
          <a:lstStyle/>
          <a:p>
            <a:r>
              <a:rPr lang="es-ES"/>
              <a:t>Página </a:t>
            </a:r>
            <a:fld id="{3A8B5DB7-81A8-4ED4-916B-6B23CD603687}" type="slidenum">
              <a:rPr lang="es-ES" smtClean="0"/>
              <a:pPr/>
              <a:t>‹Nº›</a:t>
            </a:fld>
            <a:endParaRPr lang="es-ES" dirty="0"/>
          </a:p>
        </p:txBody>
      </p:sp>
    </p:spTree>
    <p:extLst>
      <p:ext uri="{BB962C8B-B14F-4D97-AF65-F5344CB8AC3E}">
        <p14:creationId xmlns:p14="http://schemas.microsoft.com/office/powerpoint/2010/main" val="1871978961"/>
      </p:ext>
    </p:extLst>
  </p:cSld>
  <p:clrMapOvr>
    <a:masterClrMapping/>
  </p:clrMapOvr>
  <p:transition>
    <p:fade/>
  </p:transition>
  <p:extLst>
    <p:ext uri="{DCECCB84-F9BA-43D5-87BE-67443E8EF086}">
      <p15:sldGuideLst xmlns:p15="http://schemas.microsoft.com/office/powerpoint/2012/main">
        <p15:guide id="2" orient="horz" pos="2845"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ap. texto 1 columna">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hasCustomPrompt="1"/>
          </p:nvPr>
        </p:nvSpPr>
        <p:spPr bwMode="gray">
          <a:xfrm>
            <a:off x="449818" y="1020968"/>
            <a:ext cx="4122182" cy="3495469"/>
          </a:xfrm>
        </p:spPr>
        <p:txBody>
          <a:bodyPr/>
          <a:lstStyle>
            <a:lvl1pPr>
              <a:defRPr/>
            </a:lvl1pPr>
            <a:lvl2pPr>
              <a:defRPr/>
            </a:lvl2pPr>
            <a:lvl3pPr>
              <a:defRPr/>
            </a:lvl3pPr>
          </a:lstStyle>
          <a:p>
            <a:pPr lvl="0"/>
            <a:r>
              <a:rPr lang="es-ES" noProof="0" dirty="0"/>
              <a:t>Añadir texto haciendo clic</a:t>
            </a:r>
          </a:p>
          <a:p>
            <a:pPr lvl="1">
              <a:buClr>
                <a:schemeClr val="accent1"/>
              </a:buClr>
            </a:pPr>
            <a:r>
              <a:rPr lang="es-ES" dirty="0"/>
              <a:t>Segundo nivel</a:t>
            </a:r>
          </a:p>
          <a:p>
            <a:pPr lvl="2">
              <a:buClr>
                <a:schemeClr val="accent1"/>
              </a:buClr>
            </a:pPr>
            <a:r>
              <a:rPr lang="es-ES" dirty="0"/>
              <a:t>Tercer nivel</a:t>
            </a:r>
          </a:p>
        </p:txBody>
      </p:sp>
      <p:sp>
        <p:nvSpPr>
          <p:cNvPr id="2" name="Titel 1">
            <a:extLst>
              <a:ext uri="{FF2B5EF4-FFF2-40B4-BE49-F238E27FC236}">
                <a16:creationId xmlns:a16="http://schemas.microsoft.com/office/drawing/2014/main" id="{F3037597-8BB0-4750-8FAD-252867721047}"/>
              </a:ext>
            </a:extLst>
          </p:cNvPr>
          <p:cNvSpPr>
            <a:spLocks noGrp="1"/>
          </p:cNvSpPr>
          <p:nvPr>
            <p:ph type="title" hasCustomPrompt="1"/>
          </p:nvPr>
        </p:nvSpPr>
        <p:spPr bwMode="gray">
          <a:xfrm>
            <a:off x="449816" y="240212"/>
            <a:ext cx="8567183" cy="540544"/>
          </a:xfrm>
        </p:spPr>
        <p:txBody>
          <a:bodyPr/>
          <a:lstStyle>
            <a:lvl1pPr>
              <a:defRPr/>
            </a:lvl1pPr>
          </a:lstStyle>
          <a:p>
            <a:r>
              <a:rPr lang="es-ES"/>
              <a:t>Añadir título haciendo clic</a:t>
            </a:r>
            <a:endParaRPr lang="es-ES" dirty="0"/>
          </a:p>
        </p:txBody>
      </p:sp>
      <p:sp>
        <p:nvSpPr>
          <p:cNvPr id="3" name="Datumsplatzhalter 2">
            <a:extLst>
              <a:ext uri="{FF2B5EF4-FFF2-40B4-BE49-F238E27FC236}">
                <a16:creationId xmlns:a16="http://schemas.microsoft.com/office/drawing/2014/main" id="{64435F81-3DE7-476E-B38E-090B91FF586F}"/>
              </a:ext>
            </a:extLst>
          </p:cNvPr>
          <p:cNvSpPr>
            <a:spLocks noGrp="1"/>
          </p:cNvSpPr>
          <p:nvPr>
            <p:ph type="dt" sz="half" idx="14"/>
          </p:nvPr>
        </p:nvSpPr>
        <p:spPr/>
        <p:txBody>
          <a:bodyPr/>
          <a:lstStyle/>
          <a:p>
            <a:r>
              <a:rPr lang="es-ES"/>
              <a:t>14.02.2019</a:t>
            </a:r>
            <a:endParaRPr lang="es-ES" dirty="0"/>
          </a:p>
        </p:txBody>
      </p:sp>
      <p:sp>
        <p:nvSpPr>
          <p:cNvPr id="4" name="Fußzeilenplatzhalter 3">
            <a:extLst>
              <a:ext uri="{FF2B5EF4-FFF2-40B4-BE49-F238E27FC236}">
                <a16:creationId xmlns:a16="http://schemas.microsoft.com/office/drawing/2014/main" id="{57F736AD-BFFC-428A-AE6B-45650A28D4FC}"/>
              </a:ext>
            </a:extLst>
          </p:cNvPr>
          <p:cNvSpPr>
            <a:spLocks noGrp="1"/>
          </p:cNvSpPr>
          <p:nvPr>
            <p:ph type="ftr" sz="quarter" idx="15"/>
          </p:nvPr>
        </p:nvSpPr>
        <p:spPr/>
        <p:txBody>
          <a:bodyPr/>
          <a:lstStyle/>
          <a:p>
            <a:r>
              <a:rPr lang="es-ES"/>
              <a:t>Título de la presentación</a:t>
            </a:r>
            <a:endParaRPr lang="es-ES" dirty="0"/>
          </a:p>
        </p:txBody>
      </p:sp>
      <p:sp>
        <p:nvSpPr>
          <p:cNvPr id="5" name="Foliennummernplatzhalter 4">
            <a:extLst>
              <a:ext uri="{FF2B5EF4-FFF2-40B4-BE49-F238E27FC236}">
                <a16:creationId xmlns:a16="http://schemas.microsoft.com/office/drawing/2014/main" id="{1021B538-EB29-49D5-8BC5-22148B4D19E1}"/>
              </a:ext>
            </a:extLst>
          </p:cNvPr>
          <p:cNvSpPr>
            <a:spLocks noGrp="1"/>
          </p:cNvSpPr>
          <p:nvPr>
            <p:ph type="sldNum" sz="quarter" idx="16"/>
          </p:nvPr>
        </p:nvSpPr>
        <p:spPr/>
        <p:txBody>
          <a:bodyPr/>
          <a:lstStyle/>
          <a:p>
            <a:r>
              <a:rPr lang="es-ES"/>
              <a:t>Página </a:t>
            </a:r>
            <a:fld id="{3A8B5DB7-81A8-4ED4-916B-6B23CD603687}" type="slidenum">
              <a:rPr lang="es-ES" smtClean="0"/>
              <a:pPr/>
              <a:t>‹Nº›</a:t>
            </a:fld>
            <a:endParaRPr lang="es-ES" dirty="0"/>
          </a:p>
        </p:txBody>
      </p:sp>
    </p:spTree>
    <p:extLst>
      <p:ext uri="{BB962C8B-B14F-4D97-AF65-F5344CB8AC3E}">
        <p14:creationId xmlns:p14="http://schemas.microsoft.com/office/powerpoint/2010/main" val="187320649"/>
      </p:ext>
    </p:extLst>
  </p:cSld>
  <p:clrMapOvr>
    <a:masterClrMapping/>
  </p:clrMapOvr>
  <p:transition>
    <p:fade/>
  </p:transition>
  <p:extLst>
    <p:ext uri="{DCECCB84-F9BA-43D5-87BE-67443E8EF086}">
      <p15:sldGuideLst xmlns:p15="http://schemas.microsoft.com/office/powerpoint/2012/main">
        <p15:guide id="1" pos="2880">
          <p15:clr>
            <a:srgbClr val="FBAE40"/>
          </p15:clr>
        </p15:guide>
        <p15:guide id="2" orient="horz" pos="2845"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ítulo b/n">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FF0DB5C6-9E74-4378-9827-68473EFA35F3}"/>
              </a:ext>
            </a:extLst>
          </p:cNvPr>
          <p:cNvPicPr>
            <a:picLocks/>
          </p:cNvPicPr>
          <p:nvPr userDrawn="1"/>
        </p:nvPicPr>
        <p:blipFill rotWithShape="1">
          <a:blip r:embed="rId2" cstate="email">
            <a:extLst>
              <a:ext uri="{28A0092B-C50C-407E-A947-70E740481C1C}">
                <a14:useLocalDpi xmlns:a14="http://schemas.microsoft.com/office/drawing/2010/main"/>
              </a:ext>
            </a:extLst>
          </a:blip>
          <a:srcRect t="233" b="26747"/>
          <a:stretch/>
        </p:blipFill>
        <p:spPr bwMode="gray">
          <a:xfrm>
            <a:off x="123135" y="123825"/>
            <a:ext cx="8893865" cy="3541396"/>
          </a:xfrm>
          <a:prstGeom prst="rect">
            <a:avLst/>
          </a:prstGeom>
        </p:spPr>
      </p:pic>
      <p:pic>
        <p:nvPicPr>
          <p:cNvPr id="15" name="Grafik 14" descr="Ein Bild, das Säge enthält.&#10;&#10;Automatisch generierte Beschreibung">
            <a:extLst>
              <a:ext uri="{FF2B5EF4-FFF2-40B4-BE49-F238E27FC236}">
                <a16:creationId xmlns:a16="http://schemas.microsoft.com/office/drawing/2014/main" id="{31687CA2-4830-4EA3-B6BE-4D04E1B8363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bwMode="gray">
          <a:xfrm>
            <a:off x="123135" y="635156"/>
            <a:ext cx="8895600" cy="3030064"/>
          </a:xfrm>
          <a:prstGeom prst="rect">
            <a:avLst/>
          </a:prstGeom>
        </p:spPr>
      </p:pic>
      <p:pic>
        <p:nvPicPr>
          <p:cNvPr id="10" name="logo">
            <a:extLst>
              <a:ext uri="{FF2B5EF4-FFF2-40B4-BE49-F238E27FC236}">
                <a16:creationId xmlns:a16="http://schemas.microsoft.com/office/drawing/2014/main" id="{5020DAB1-6624-4F6F-85BE-D8BE78A1A57E}"/>
              </a:ext>
            </a:extLst>
          </p:cNvPr>
          <p:cNvPicPr>
            <a:picLocks noChangeAspect="1"/>
          </p:cNvPicPr>
          <p:nvPr userDrawn="1"/>
        </p:nvPicPr>
        <p:blipFill>
          <a:blip r:embed="rId4" cstate="email">
            <a:extLst>
              <a:ext uri="{BEBA8EAE-BF5A-486C-A8C5-ECC9F3942E4B}">
                <a14:imgProps xmlns:a14="http://schemas.microsoft.com/office/drawing/2010/main">
                  <a14:imgLayer r:embed="rId5">
                    <a14:imgEffect>
                      <a14:brightnessContrast bright="-8000"/>
                    </a14:imgEffect>
                  </a14:imgLayer>
                </a14:imgProps>
              </a:ext>
              <a:ext uri="{28A0092B-C50C-407E-A947-70E740481C1C}">
                <a14:useLocalDpi xmlns:a14="http://schemas.microsoft.com/office/drawing/2010/main"/>
              </a:ext>
            </a:extLst>
          </a:blip>
          <a:stretch>
            <a:fillRect/>
          </a:stretch>
        </p:blipFill>
        <p:spPr bwMode="gray">
          <a:xfrm>
            <a:off x="687149" y="4066683"/>
            <a:ext cx="2311296" cy="637918"/>
          </a:xfrm>
          <a:prstGeom prst="rect">
            <a:avLst/>
          </a:prstGeom>
        </p:spPr>
      </p:pic>
      <p:sp>
        <p:nvSpPr>
          <p:cNvPr id="13" name="Bar">
            <a:extLst>
              <a:ext uri="{FF2B5EF4-FFF2-40B4-BE49-F238E27FC236}">
                <a16:creationId xmlns:a16="http://schemas.microsoft.com/office/drawing/2014/main" id="{8C59F0BE-E094-4F6F-B663-07A571A19A62}"/>
              </a:ext>
            </a:extLst>
          </p:cNvPr>
          <p:cNvSpPr/>
          <p:nvPr userDrawn="1"/>
        </p:nvSpPr>
        <p:spPr bwMode="gray">
          <a:xfrm>
            <a:off x="5369092" y="3665220"/>
            <a:ext cx="3647908" cy="222842"/>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0" fontAlgn="base" hangingPunct="0">
              <a:spcBef>
                <a:spcPct val="0"/>
              </a:spcBef>
              <a:spcAft>
                <a:spcPct val="0"/>
              </a:spcAft>
            </a:pPr>
            <a:endParaRPr lang="de-DE" dirty="0" err="1">
              <a:solidFill>
                <a:schemeClr val="tx2"/>
              </a:solidFill>
              <a:latin typeface="Arial" charset="0"/>
            </a:endParaRPr>
          </a:p>
        </p:txBody>
      </p:sp>
      <p:sp>
        <p:nvSpPr>
          <p:cNvPr id="19" name="Subline">
            <a:extLst>
              <a:ext uri="{FF2B5EF4-FFF2-40B4-BE49-F238E27FC236}">
                <a16:creationId xmlns:a16="http://schemas.microsoft.com/office/drawing/2014/main" id="{31A5E120-96AF-40F6-98D7-8A2FD24C3270}"/>
              </a:ext>
            </a:extLst>
          </p:cNvPr>
          <p:cNvSpPr>
            <a:spLocks noGrp="1"/>
          </p:cNvSpPr>
          <p:nvPr>
            <p:ph type="body" sz="quarter" idx="10" hasCustomPrompt="1"/>
          </p:nvPr>
        </p:nvSpPr>
        <p:spPr bwMode="gray">
          <a:xfrm>
            <a:off x="699848" y="2775458"/>
            <a:ext cx="7970837" cy="592470"/>
          </a:xfrm>
        </p:spPr>
        <p:txBody>
          <a:bodyPr>
            <a:spAutoFit/>
          </a:bodyPr>
          <a:lstStyle>
            <a:lvl1pPr marL="0" indent="0">
              <a:lnSpc>
                <a:spcPct val="95000"/>
              </a:lnSpc>
              <a:spcBef>
                <a:spcPts val="1200"/>
              </a:spcBef>
              <a:spcAft>
                <a:spcPts val="0"/>
              </a:spcAft>
              <a:buNone/>
              <a:defRPr sz="1500">
                <a:solidFill>
                  <a:schemeClr val="tx1"/>
                </a:solidFill>
              </a:defRPr>
            </a:lvl1pPr>
          </a:lstStyle>
          <a:p>
            <a:r>
              <a:rPr lang="es-ES" dirty="0"/>
              <a:t>Este es el subtítulo</a:t>
            </a:r>
          </a:p>
          <a:p>
            <a:r>
              <a:rPr lang="es-ES" dirty="0"/>
              <a:t>Nombre del proyecto | Fecha</a:t>
            </a:r>
          </a:p>
        </p:txBody>
      </p:sp>
      <p:sp>
        <p:nvSpPr>
          <p:cNvPr id="5" name="Headline">
            <a:extLst>
              <a:ext uri="{FF2B5EF4-FFF2-40B4-BE49-F238E27FC236}">
                <a16:creationId xmlns:a16="http://schemas.microsoft.com/office/drawing/2014/main" id="{4ECCE95F-3D45-442B-95A6-78CBB31D3D1A}"/>
              </a:ext>
            </a:extLst>
          </p:cNvPr>
          <p:cNvSpPr>
            <a:spLocks noGrp="1"/>
          </p:cNvSpPr>
          <p:nvPr>
            <p:ph type="title" hasCustomPrompt="1"/>
          </p:nvPr>
        </p:nvSpPr>
        <p:spPr bwMode="gray">
          <a:xfrm>
            <a:off x="699848" y="1906648"/>
            <a:ext cx="7971711" cy="720197"/>
          </a:xfrm>
          <a:prstGeom prst="rect">
            <a:avLst/>
          </a:prstGeom>
        </p:spPr>
        <p:txBody>
          <a:bodyPr wrap="square">
            <a:spAutoFit/>
          </a:bodyPr>
          <a:lstStyle>
            <a:lvl1pPr>
              <a:defRPr sz="2600" b="1">
                <a:solidFill>
                  <a:schemeClr val="tx1"/>
                </a:solidFill>
              </a:defRPr>
            </a:lvl1pPr>
          </a:lstStyle>
          <a:p>
            <a:r>
              <a:rPr lang="es-ES" dirty="0"/>
              <a:t>Diapositiva de título/encabezado</a:t>
            </a:r>
            <a:br>
              <a:rPr lang="es-ES" dirty="0"/>
            </a:br>
            <a:r>
              <a:rPr lang="es-ES" dirty="0"/>
              <a:t>con el </a:t>
            </a:r>
            <a:r>
              <a:rPr lang="es-ES" i="1" dirty="0"/>
              <a:t>key visual</a:t>
            </a:r>
            <a:r>
              <a:rPr lang="es-ES" dirty="0"/>
              <a:t> (diseño base) de la GIZ en b/n</a:t>
            </a:r>
          </a:p>
        </p:txBody>
      </p:sp>
    </p:spTree>
    <p:extLst>
      <p:ext uri="{BB962C8B-B14F-4D97-AF65-F5344CB8AC3E}">
        <p14:creationId xmlns:p14="http://schemas.microsoft.com/office/powerpoint/2010/main" val="4291466940"/>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iap. texto 1 foto">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AD865FD3-1198-4DEC-9CE4-A71B7C84CD08}"/>
              </a:ext>
            </a:extLst>
          </p:cNvPr>
          <p:cNvSpPr>
            <a:spLocks noGrp="1"/>
          </p:cNvSpPr>
          <p:nvPr>
            <p:ph type="pic" sz="quarter" idx="15" hasCustomPrompt="1"/>
          </p:nvPr>
        </p:nvSpPr>
        <p:spPr bwMode="gray">
          <a:xfrm>
            <a:off x="5528944" y="125629"/>
            <a:ext cx="3490261" cy="4474945"/>
          </a:xfrm>
          <a:solidFill>
            <a:schemeClr val="bg2"/>
          </a:solidFill>
        </p:spPr>
        <p:txBody>
          <a:bodyPr tIns="1440000"/>
          <a:lstStyle>
            <a:lvl1pPr algn="ctr">
              <a:defRPr sz="1000">
                <a:solidFill>
                  <a:schemeClr val="tx2"/>
                </a:solidFill>
              </a:defRPr>
            </a:lvl1pPr>
          </a:lstStyle>
          <a:p>
            <a:pPr lvl="0" algn="ctr"/>
            <a:r>
              <a:rPr lang="es-ES"/>
              <a:t>Imagen</a:t>
            </a:r>
            <a:endParaRPr lang="es-ES" dirty="0"/>
          </a:p>
        </p:txBody>
      </p:sp>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hasCustomPrompt="1"/>
          </p:nvPr>
        </p:nvSpPr>
        <p:spPr bwMode="gray">
          <a:xfrm>
            <a:off x="449818" y="1020968"/>
            <a:ext cx="4839634" cy="3579606"/>
          </a:xfrm>
        </p:spPr>
        <p:txBody>
          <a:bodyPr/>
          <a:lstStyle>
            <a:lvl1pPr>
              <a:defRPr/>
            </a:lvl1pPr>
            <a:lvl2pPr>
              <a:defRPr/>
            </a:lvl2pPr>
            <a:lvl3pPr>
              <a:defRPr/>
            </a:lvl3pPr>
          </a:lstStyle>
          <a:p>
            <a:pPr lvl="0"/>
            <a:r>
              <a:rPr lang="es-ES" noProof="0" dirty="0"/>
              <a:t>Añadir texto haciendo clic</a:t>
            </a:r>
          </a:p>
          <a:p>
            <a:pPr lvl="1">
              <a:buClr>
                <a:schemeClr val="accent1"/>
              </a:buClr>
            </a:pPr>
            <a:r>
              <a:rPr lang="es-ES" dirty="0"/>
              <a:t>Segundo nivel</a:t>
            </a:r>
          </a:p>
          <a:p>
            <a:pPr lvl="2">
              <a:buClr>
                <a:schemeClr val="accent1"/>
              </a:buClr>
            </a:pPr>
            <a:r>
              <a:rPr lang="es-ES" dirty="0"/>
              <a:t>Tercer nivel</a:t>
            </a:r>
          </a:p>
        </p:txBody>
      </p:sp>
      <p:sp>
        <p:nvSpPr>
          <p:cNvPr id="11" name="Titel 1">
            <a:extLst>
              <a:ext uri="{FF2B5EF4-FFF2-40B4-BE49-F238E27FC236}">
                <a16:creationId xmlns:a16="http://schemas.microsoft.com/office/drawing/2014/main" id="{7EA27159-D449-4E61-9234-12331EF25886}"/>
              </a:ext>
            </a:extLst>
          </p:cNvPr>
          <p:cNvSpPr>
            <a:spLocks noGrp="1"/>
          </p:cNvSpPr>
          <p:nvPr>
            <p:ph type="title" hasCustomPrompt="1"/>
          </p:nvPr>
        </p:nvSpPr>
        <p:spPr bwMode="gray">
          <a:xfrm>
            <a:off x="449817" y="240212"/>
            <a:ext cx="4839634" cy="540544"/>
          </a:xfrm>
        </p:spPr>
        <p:txBody>
          <a:bodyPr/>
          <a:lstStyle>
            <a:lvl1pPr>
              <a:defRPr/>
            </a:lvl1pPr>
          </a:lstStyle>
          <a:p>
            <a:r>
              <a:rPr lang="es-ES"/>
              <a:t>Añadir título haciendo clic</a:t>
            </a:r>
            <a:endParaRPr lang="es-ES" dirty="0"/>
          </a:p>
        </p:txBody>
      </p:sp>
      <p:sp>
        <p:nvSpPr>
          <p:cNvPr id="3" name="Datumsplatzhalter 2">
            <a:extLst>
              <a:ext uri="{FF2B5EF4-FFF2-40B4-BE49-F238E27FC236}">
                <a16:creationId xmlns:a16="http://schemas.microsoft.com/office/drawing/2014/main" id="{74CEF61D-0714-4D44-9836-ED72AF4E5AB2}"/>
              </a:ext>
            </a:extLst>
          </p:cNvPr>
          <p:cNvSpPr>
            <a:spLocks noGrp="1"/>
          </p:cNvSpPr>
          <p:nvPr>
            <p:ph type="dt" sz="half" idx="16"/>
          </p:nvPr>
        </p:nvSpPr>
        <p:spPr/>
        <p:txBody>
          <a:bodyPr/>
          <a:lstStyle/>
          <a:p>
            <a:r>
              <a:rPr lang="es-ES"/>
              <a:t>14.02.2019</a:t>
            </a:r>
            <a:endParaRPr lang="es-ES" dirty="0"/>
          </a:p>
        </p:txBody>
      </p:sp>
      <p:sp>
        <p:nvSpPr>
          <p:cNvPr id="4" name="Fußzeilenplatzhalter 3">
            <a:extLst>
              <a:ext uri="{FF2B5EF4-FFF2-40B4-BE49-F238E27FC236}">
                <a16:creationId xmlns:a16="http://schemas.microsoft.com/office/drawing/2014/main" id="{3794E91D-9696-4334-B7A6-8B84B22E26AA}"/>
              </a:ext>
            </a:extLst>
          </p:cNvPr>
          <p:cNvSpPr>
            <a:spLocks noGrp="1"/>
          </p:cNvSpPr>
          <p:nvPr>
            <p:ph type="ftr" sz="quarter" idx="17"/>
          </p:nvPr>
        </p:nvSpPr>
        <p:spPr/>
        <p:txBody>
          <a:bodyPr/>
          <a:lstStyle/>
          <a:p>
            <a:r>
              <a:rPr lang="es-ES"/>
              <a:t>Título de la presentación</a:t>
            </a:r>
            <a:endParaRPr lang="es-ES" dirty="0"/>
          </a:p>
        </p:txBody>
      </p:sp>
      <p:sp>
        <p:nvSpPr>
          <p:cNvPr id="5" name="Foliennummernplatzhalter 4">
            <a:extLst>
              <a:ext uri="{FF2B5EF4-FFF2-40B4-BE49-F238E27FC236}">
                <a16:creationId xmlns:a16="http://schemas.microsoft.com/office/drawing/2014/main" id="{6C3AB917-C704-43EB-BAE4-73C2449428A3}"/>
              </a:ext>
            </a:extLst>
          </p:cNvPr>
          <p:cNvSpPr>
            <a:spLocks noGrp="1"/>
          </p:cNvSpPr>
          <p:nvPr>
            <p:ph type="sldNum" sz="quarter" idx="18"/>
          </p:nvPr>
        </p:nvSpPr>
        <p:spPr/>
        <p:txBody>
          <a:bodyPr/>
          <a:lstStyle/>
          <a:p>
            <a:r>
              <a:rPr lang="es-ES"/>
              <a:t>Página </a:t>
            </a:r>
            <a:fld id="{3A8B5DB7-81A8-4ED4-916B-6B23CD603687}" type="slidenum">
              <a:rPr lang="es-ES" smtClean="0"/>
              <a:pPr/>
              <a:t>‹Nº›</a:t>
            </a:fld>
            <a:endParaRPr lang="es-ES" dirty="0"/>
          </a:p>
        </p:txBody>
      </p:sp>
    </p:spTree>
    <p:extLst>
      <p:ext uri="{BB962C8B-B14F-4D97-AF65-F5344CB8AC3E}">
        <p14:creationId xmlns:p14="http://schemas.microsoft.com/office/powerpoint/2010/main" val="1876954809"/>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iap. texto 1 foto (altern.)">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AD865FD3-1198-4DEC-9CE4-A71B7C84CD08}"/>
              </a:ext>
            </a:extLst>
          </p:cNvPr>
          <p:cNvSpPr>
            <a:spLocks noGrp="1"/>
          </p:cNvSpPr>
          <p:nvPr>
            <p:ph type="pic" sz="quarter" idx="15" hasCustomPrompt="1"/>
          </p:nvPr>
        </p:nvSpPr>
        <p:spPr bwMode="gray">
          <a:xfrm>
            <a:off x="5528944" y="125629"/>
            <a:ext cx="3490261" cy="4474945"/>
          </a:xfrm>
          <a:solidFill>
            <a:schemeClr val="bg2"/>
          </a:solidFill>
        </p:spPr>
        <p:txBody>
          <a:bodyPr vert="horz" lIns="36000" tIns="1440000" rIns="36000" bIns="36000" rtlCol="0">
            <a:noAutofit/>
          </a:bodyPr>
          <a:lstStyle>
            <a:lvl1pPr algn="ctr">
              <a:defRPr lang="en-GB" sz="1000" dirty="0">
                <a:solidFill>
                  <a:schemeClr val="tx2"/>
                </a:solidFill>
              </a:defRPr>
            </a:lvl1pPr>
          </a:lstStyle>
          <a:p>
            <a:pPr lvl="0" algn="ctr"/>
            <a:r>
              <a:rPr lang="es-ES"/>
              <a:t>Imagen</a:t>
            </a:r>
            <a:endParaRPr lang="es-ES" dirty="0"/>
          </a:p>
        </p:txBody>
      </p:sp>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hasCustomPrompt="1"/>
          </p:nvPr>
        </p:nvSpPr>
        <p:spPr bwMode="gray">
          <a:xfrm>
            <a:off x="449818" y="1020968"/>
            <a:ext cx="4839634" cy="2849992"/>
          </a:xfrm>
        </p:spPr>
        <p:txBody>
          <a:bodyPr/>
          <a:lstStyle>
            <a:lvl1pPr>
              <a:defRPr/>
            </a:lvl1pPr>
            <a:lvl2pPr>
              <a:defRPr/>
            </a:lvl2pPr>
            <a:lvl3pPr>
              <a:defRPr/>
            </a:lvl3pPr>
          </a:lstStyle>
          <a:p>
            <a:pPr lvl="0"/>
            <a:r>
              <a:rPr lang="es-ES" noProof="0" dirty="0"/>
              <a:t>Añadir texto haciendo clic</a:t>
            </a:r>
          </a:p>
          <a:p>
            <a:pPr lvl="1">
              <a:buClr>
                <a:schemeClr val="accent1"/>
              </a:buClr>
            </a:pPr>
            <a:r>
              <a:rPr lang="es-ES" dirty="0"/>
              <a:t>Segundo nivel</a:t>
            </a:r>
          </a:p>
          <a:p>
            <a:pPr lvl="2">
              <a:buClr>
                <a:schemeClr val="accent1"/>
              </a:buClr>
            </a:pPr>
            <a:r>
              <a:rPr lang="es-ES" dirty="0"/>
              <a:t>Tercer nivel</a:t>
            </a:r>
          </a:p>
        </p:txBody>
      </p:sp>
      <p:grpSp>
        <p:nvGrpSpPr>
          <p:cNvPr id="9" name="Key Visual">
            <a:extLst>
              <a:ext uri="{FF2B5EF4-FFF2-40B4-BE49-F238E27FC236}">
                <a16:creationId xmlns:a16="http://schemas.microsoft.com/office/drawing/2014/main" id="{0AED28BE-BD58-4C37-99C9-6DDD5906BC8A}"/>
              </a:ext>
            </a:extLst>
          </p:cNvPr>
          <p:cNvGrpSpPr/>
          <p:nvPr userDrawn="1"/>
        </p:nvGrpSpPr>
        <p:grpSpPr bwMode="gray">
          <a:xfrm flipV="1">
            <a:off x="123135" y="3983338"/>
            <a:ext cx="2320828" cy="616979"/>
            <a:chOff x="4846637" y="119557"/>
            <a:chExt cx="3783013" cy="1005693"/>
          </a:xfrm>
        </p:grpSpPr>
        <p:sp>
          <p:nvSpPr>
            <p:cNvPr id="10" name="Freihandform: Form 9">
              <a:extLst>
                <a:ext uri="{FF2B5EF4-FFF2-40B4-BE49-F238E27FC236}">
                  <a16:creationId xmlns:a16="http://schemas.microsoft.com/office/drawing/2014/main" id="{BC779D39-D9BE-456C-932C-90157753B824}"/>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cstate="email">
                <a:extLst>
                  <a:ext uri="{28A0092B-C50C-407E-A947-70E740481C1C}">
                    <a14:useLocalDpi xmlns:a14="http://schemas.microsoft.com/office/drawing/2010/main"/>
                  </a:ext>
                </a:extLst>
              </a:blip>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ihandform: Form 10">
              <a:extLst>
                <a:ext uri="{FF2B5EF4-FFF2-40B4-BE49-F238E27FC236}">
                  <a16:creationId xmlns:a16="http://schemas.microsoft.com/office/drawing/2014/main" id="{B50BB92C-06E3-4F21-96E2-B587EED5161E}"/>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3" name="Freihandform: Form 12">
              <a:extLst>
                <a:ext uri="{FF2B5EF4-FFF2-40B4-BE49-F238E27FC236}">
                  <a16:creationId xmlns:a16="http://schemas.microsoft.com/office/drawing/2014/main" id="{855BC612-A565-4995-974E-DBAC4B729050}"/>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4" name="Freihandform: Form 13">
              <a:extLst>
                <a:ext uri="{FF2B5EF4-FFF2-40B4-BE49-F238E27FC236}">
                  <a16:creationId xmlns:a16="http://schemas.microsoft.com/office/drawing/2014/main" id="{44462D1D-D151-4AD3-A2DA-8257376E401D}"/>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5" name="Freihandform: Form 14">
              <a:extLst>
                <a:ext uri="{FF2B5EF4-FFF2-40B4-BE49-F238E27FC236}">
                  <a16:creationId xmlns:a16="http://schemas.microsoft.com/office/drawing/2014/main" id="{07239E2B-B3C5-44BB-B6DD-DB8BC01E6601}"/>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
        <p:nvSpPr>
          <p:cNvPr id="22" name="Titel 1">
            <a:extLst>
              <a:ext uri="{FF2B5EF4-FFF2-40B4-BE49-F238E27FC236}">
                <a16:creationId xmlns:a16="http://schemas.microsoft.com/office/drawing/2014/main" id="{7204390B-3D37-494E-81FF-E1335F27C2A8}"/>
              </a:ext>
            </a:extLst>
          </p:cNvPr>
          <p:cNvSpPr>
            <a:spLocks noGrp="1"/>
          </p:cNvSpPr>
          <p:nvPr>
            <p:ph type="title" hasCustomPrompt="1"/>
          </p:nvPr>
        </p:nvSpPr>
        <p:spPr bwMode="gray">
          <a:xfrm>
            <a:off x="449817" y="240212"/>
            <a:ext cx="4839634" cy="540544"/>
          </a:xfrm>
        </p:spPr>
        <p:txBody>
          <a:bodyPr/>
          <a:lstStyle>
            <a:lvl1pPr>
              <a:defRPr/>
            </a:lvl1pPr>
          </a:lstStyle>
          <a:p>
            <a:r>
              <a:rPr lang="es-ES"/>
              <a:t>Añadir título haciendo clic</a:t>
            </a:r>
            <a:endParaRPr lang="es-ES" dirty="0"/>
          </a:p>
        </p:txBody>
      </p:sp>
      <p:sp>
        <p:nvSpPr>
          <p:cNvPr id="3" name="Datumsplatzhalter 2">
            <a:extLst>
              <a:ext uri="{FF2B5EF4-FFF2-40B4-BE49-F238E27FC236}">
                <a16:creationId xmlns:a16="http://schemas.microsoft.com/office/drawing/2014/main" id="{470CDD6A-F340-4E66-8C78-88C5E04F0D52}"/>
              </a:ext>
            </a:extLst>
          </p:cNvPr>
          <p:cNvSpPr>
            <a:spLocks noGrp="1"/>
          </p:cNvSpPr>
          <p:nvPr>
            <p:ph type="dt" sz="half" idx="16"/>
          </p:nvPr>
        </p:nvSpPr>
        <p:spPr/>
        <p:txBody>
          <a:bodyPr/>
          <a:lstStyle/>
          <a:p>
            <a:r>
              <a:rPr lang="es-ES"/>
              <a:t>14.02.2019</a:t>
            </a:r>
            <a:endParaRPr lang="es-ES" dirty="0"/>
          </a:p>
        </p:txBody>
      </p:sp>
      <p:sp>
        <p:nvSpPr>
          <p:cNvPr id="4" name="Fußzeilenplatzhalter 3">
            <a:extLst>
              <a:ext uri="{FF2B5EF4-FFF2-40B4-BE49-F238E27FC236}">
                <a16:creationId xmlns:a16="http://schemas.microsoft.com/office/drawing/2014/main" id="{D189720B-FAD2-4AA6-B65F-BDE4491285E6}"/>
              </a:ext>
            </a:extLst>
          </p:cNvPr>
          <p:cNvSpPr>
            <a:spLocks noGrp="1"/>
          </p:cNvSpPr>
          <p:nvPr>
            <p:ph type="ftr" sz="quarter" idx="17"/>
          </p:nvPr>
        </p:nvSpPr>
        <p:spPr/>
        <p:txBody>
          <a:bodyPr/>
          <a:lstStyle/>
          <a:p>
            <a:r>
              <a:rPr lang="es-ES"/>
              <a:t>Título de la presentación</a:t>
            </a:r>
            <a:endParaRPr lang="es-ES" dirty="0"/>
          </a:p>
        </p:txBody>
      </p:sp>
      <p:sp>
        <p:nvSpPr>
          <p:cNvPr id="5" name="Foliennummernplatzhalter 4">
            <a:extLst>
              <a:ext uri="{FF2B5EF4-FFF2-40B4-BE49-F238E27FC236}">
                <a16:creationId xmlns:a16="http://schemas.microsoft.com/office/drawing/2014/main" id="{458B5B79-2F92-4A34-AA0D-1E8AB040C622}"/>
              </a:ext>
            </a:extLst>
          </p:cNvPr>
          <p:cNvSpPr>
            <a:spLocks noGrp="1"/>
          </p:cNvSpPr>
          <p:nvPr>
            <p:ph type="sldNum" sz="quarter" idx="18"/>
          </p:nvPr>
        </p:nvSpPr>
        <p:spPr/>
        <p:txBody>
          <a:bodyPr/>
          <a:lstStyle/>
          <a:p>
            <a:r>
              <a:rPr lang="es-ES"/>
              <a:t>Página </a:t>
            </a:r>
            <a:fld id="{3A8B5DB7-81A8-4ED4-916B-6B23CD603687}" type="slidenum">
              <a:rPr lang="es-ES" smtClean="0"/>
              <a:pPr/>
              <a:t>‹Nº›</a:t>
            </a:fld>
            <a:endParaRPr lang="es-ES" dirty="0"/>
          </a:p>
        </p:txBody>
      </p:sp>
    </p:spTree>
    <p:extLst>
      <p:ext uri="{BB962C8B-B14F-4D97-AF65-F5344CB8AC3E}">
        <p14:creationId xmlns:p14="http://schemas.microsoft.com/office/powerpoint/2010/main" val="1281613313"/>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iap. texto 2 fotos">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AD865FD3-1198-4DEC-9CE4-A71B7C84CD08}"/>
              </a:ext>
            </a:extLst>
          </p:cNvPr>
          <p:cNvSpPr>
            <a:spLocks noGrp="1"/>
          </p:cNvSpPr>
          <p:nvPr>
            <p:ph type="pic" sz="quarter" idx="15" hasCustomPrompt="1"/>
          </p:nvPr>
        </p:nvSpPr>
        <p:spPr bwMode="gray">
          <a:xfrm>
            <a:off x="5528944" y="125629"/>
            <a:ext cx="3490261" cy="2145545"/>
          </a:xfrm>
          <a:solidFill>
            <a:schemeClr val="bg2"/>
          </a:solidFill>
        </p:spPr>
        <p:txBody>
          <a:bodyPr vert="horz" lIns="36000" tIns="1440000" rIns="36000" bIns="36000" rtlCol="0">
            <a:noAutofit/>
          </a:bodyPr>
          <a:lstStyle>
            <a:lvl1pPr algn="ctr">
              <a:defRPr lang="en-GB" sz="1000" dirty="0">
                <a:solidFill>
                  <a:schemeClr val="tx2"/>
                </a:solidFill>
              </a:defRPr>
            </a:lvl1pPr>
          </a:lstStyle>
          <a:p>
            <a:pPr lvl="0" algn="ctr"/>
            <a:r>
              <a:rPr lang="es-ES"/>
              <a:t>Imagen</a:t>
            </a:r>
            <a:endParaRPr lang="es-ES" dirty="0"/>
          </a:p>
        </p:txBody>
      </p:sp>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hasCustomPrompt="1"/>
          </p:nvPr>
        </p:nvSpPr>
        <p:spPr bwMode="gray">
          <a:xfrm>
            <a:off x="449818" y="1020968"/>
            <a:ext cx="4839634" cy="3579606"/>
          </a:xfrm>
        </p:spPr>
        <p:txBody>
          <a:bodyPr/>
          <a:lstStyle>
            <a:lvl1pPr>
              <a:defRPr/>
            </a:lvl1pPr>
            <a:lvl2pPr>
              <a:defRPr/>
            </a:lvl2pPr>
            <a:lvl3pPr>
              <a:defRPr/>
            </a:lvl3pPr>
          </a:lstStyle>
          <a:p>
            <a:pPr lvl="0"/>
            <a:r>
              <a:rPr lang="es-ES" noProof="0" dirty="0"/>
              <a:t>Añadir texto haciendo clic</a:t>
            </a:r>
          </a:p>
          <a:p>
            <a:pPr lvl="1">
              <a:buClr>
                <a:schemeClr val="accent1"/>
              </a:buClr>
            </a:pPr>
            <a:r>
              <a:rPr lang="es-ES" dirty="0"/>
              <a:t>Segundo nivel</a:t>
            </a:r>
          </a:p>
          <a:p>
            <a:pPr lvl="2">
              <a:buClr>
                <a:schemeClr val="accent1"/>
              </a:buClr>
            </a:pPr>
            <a:r>
              <a:rPr lang="es-ES" dirty="0"/>
              <a:t>Tercer nivel</a:t>
            </a:r>
          </a:p>
        </p:txBody>
      </p:sp>
      <p:sp>
        <p:nvSpPr>
          <p:cNvPr id="18" name="Bildplatzhalter 5">
            <a:extLst>
              <a:ext uri="{FF2B5EF4-FFF2-40B4-BE49-F238E27FC236}">
                <a16:creationId xmlns:a16="http://schemas.microsoft.com/office/drawing/2014/main" id="{BD74B354-F270-4422-B8BC-EE20D478AAEB}"/>
              </a:ext>
            </a:extLst>
          </p:cNvPr>
          <p:cNvSpPr>
            <a:spLocks noGrp="1"/>
          </p:cNvSpPr>
          <p:nvPr>
            <p:ph type="pic" sz="quarter" idx="16" hasCustomPrompt="1"/>
          </p:nvPr>
        </p:nvSpPr>
        <p:spPr bwMode="gray">
          <a:xfrm>
            <a:off x="5528944" y="2455029"/>
            <a:ext cx="3490261" cy="2145545"/>
          </a:xfrm>
          <a:solidFill>
            <a:schemeClr val="bg2"/>
          </a:solidFill>
        </p:spPr>
        <p:txBody>
          <a:bodyPr vert="horz" lIns="36000" tIns="1440000" rIns="36000" bIns="36000" rtlCol="0">
            <a:noAutofit/>
          </a:bodyPr>
          <a:lstStyle>
            <a:lvl1pPr algn="ctr">
              <a:defRPr lang="en-GB" sz="1000" dirty="0">
                <a:solidFill>
                  <a:schemeClr val="tx2"/>
                </a:solidFill>
              </a:defRPr>
            </a:lvl1pPr>
          </a:lstStyle>
          <a:p>
            <a:pPr lvl="0" algn="ctr"/>
            <a:r>
              <a:rPr lang="es-ES"/>
              <a:t>Imagen</a:t>
            </a:r>
            <a:endParaRPr lang="es-ES" dirty="0"/>
          </a:p>
        </p:txBody>
      </p:sp>
      <p:sp>
        <p:nvSpPr>
          <p:cNvPr id="19" name="Titel 1">
            <a:extLst>
              <a:ext uri="{FF2B5EF4-FFF2-40B4-BE49-F238E27FC236}">
                <a16:creationId xmlns:a16="http://schemas.microsoft.com/office/drawing/2014/main" id="{E5EE29FF-B139-4CD9-A32C-25A2CCBFB41B}"/>
              </a:ext>
            </a:extLst>
          </p:cNvPr>
          <p:cNvSpPr>
            <a:spLocks noGrp="1"/>
          </p:cNvSpPr>
          <p:nvPr>
            <p:ph type="title" hasCustomPrompt="1"/>
          </p:nvPr>
        </p:nvSpPr>
        <p:spPr bwMode="gray">
          <a:xfrm>
            <a:off x="449816" y="240212"/>
            <a:ext cx="4839635" cy="540544"/>
          </a:xfrm>
        </p:spPr>
        <p:txBody>
          <a:bodyPr/>
          <a:lstStyle>
            <a:lvl1pPr>
              <a:defRPr/>
            </a:lvl1pPr>
          </a:lstStyle>
          <a:p>
            <a:r>
              <a:rPr lang="es-ES"/>
              <a:t>Añadir título haciendo clic</a:t>
            </a:r>
            <a:endParaRPr lang="es-ES" dirty="0"/>
          </a:p>
        </p:txBody>
      </p:sp>
      <p:sp>
        <p:nvSpPr>
          <p:cNvPr id="3" name="Datumsplatzhalter 2">
            <a:extLst>
              <a:ext uri="{FF2B5EF4-FFF2-40B4-BE49-F238E27FC236}">
                <a16:creationId xmlns:a16="http://schemas.microsoft.com/office/drawing/2014/main" id="{36CCF089-0461-4E7C-9B3E-AF818EFF14C5}"/>
              </a:ext>
            </a:extLst>
          </p:cNvPr>
          <p:cNvSpPr>
            <a:spLocks noGrp="1"/>
          </p:cNvSpPr>
          <p:nvPr>
            <p:ph type="dt" sz="half" idx="17"/>
          </p:nvPr>
        </p:nvSpPr>
        <p:spPr/>
        <p:txBody>
          <a:bodyPr/>
          <a:lstStyle/>
          <a:p>
            <a:r>
              <a:rPr lang="es-ES"/>
              <a:t>14.02.2019</a:t>
            </a:r>
            <a:endParaRPr lang="es-ES" dirty="0"/>
          </a:p>
        </p:txBody>
      </p:sp>
      <p:sp>
        <p:nvSpPr>
          <p:cNvPr id="4" name="Fußzeilenplatzhalter 3">
            <a:extLst>
              <a:ext uri="{FF2B5EF4-FFF2-40B4-BE49-F238E27FC236}">
                <a16:creationId xmlns:a16="http://schemas.microsoft.com/office/drawing/2014/main" id="{82D4FABF-C192-48DF-B8CA-C10C953CCCF0}"/>
              </a:ext>
            </a:extLst>
          </p:cNvPr>
          <p:cNvSpPr>
            <a:spLocks noGrp="1"/>
          </p:cNvSpPr>
          <p:nvPr>
            <p:ph type="ftr" sz="quarter" idx="18"/>
          </p:nvPr>
        </p:nvSpPr>
        <p:spPr/>
        <p:txBody>
          <a:bodyPr/>
          <a:lstStyle/>
          <a:p>
            <a:r>
              <a:rPr lang="es-ES"/>
              <a:t>Título de la presentación</a:t>
            </a:r>
            <a:endParaRPr lang="es-ES" dirty="0"/>
          </a:p>
        </p:txBody>
      </p:sp>
      <p:sp>
        <p:nvSpPr>
          <p:cNvPr id="5" name="Foliennummernplatzhalter 4">
            <a:extLst>
              <a:ext uri="{FF2B5EF4-FFF2-40B4-BE49-F238E27FC236}">
                <a16:creationId xmlns:a16="http://schemas.microsoft.com/office/drawing/2014/main" id="{29904D45-7320-4AB1-84DD-06314C817325}"/>
              </a:ext>
            </a:extLst>
          </p:cNvPr>
          <p:cNvSpPr>
            <a:spLocks noGrp="1"/>
          </p:cNvSpPr>
          <p:nvPr>
            <p:ph type="sldNum" sz="quarter" idx="19"/>
          </p:nvPr>
        </p:nvSpPr>
        <p:spPr/>
        <p:txBody>
          <a:bodyPr/>
          <a:lstStyle/>
          <a:p>
            <a:r>
              <a:rPr lang="es-ES"/>
              <a:t>Página </a:t>
            </a:r>
            <a:fld id="{3A8B5DB7-81A8-4ED4-916B-6B23CD603687}" type="slidenum">
              <a:rPr lang="es-ES" smtClean="0"/>
              <a:pPr/>
              <a:t>‹Nº›</a:t>
            </a:fld>
            <a:endParaRPr lang="es-ES" dirty="0"/>
          </a:p>
        </p:txBody>
      </p:sp>
    </p:spTree>
    <p:extLst>
      <p:ext uri="{BB962C8B-B14F-4D97-AF65-F5344CB8AC3E}">
        <p14:creationId xmlns:p14="http://schemas.microsoft.com/office/powerpoint/2010/main" val="202796988"/>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iap. texto 2 fotos (altern.)">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AD865FD3-1198-4DEC-9CE4-A71B7C84CD08}"/>
              </a:ext>
            </a:extLst>
          </p:cNvPr>
          <p:cNvSpPr>
            <a:spLocks noGrp="1"/>
          </p:cNvSpPr>
          <p:nvPr>
            <p:ph type="pic" sz="quarter" idx="15" hasCustomPrompt="1"/>
          </p:nvPr>
        </p:nvSpPr>
        <p:spPr bwMode="gray">
          <a:xfrm>
            <a:off x="5528944" y="125629"/>
            <a:ext cx="3490261" cy="2145545"/>
          </a:xfrm>
          <a:solidFill>
            <a:schemeClr val="bg2"/>
          </a:solidFill>
        </p:spPr>
        <p:txBody>
          <a:bodyPr vert="horz" lIns="36000" tIns="1440000" rIns="36000" bIns="36000" rtlCol="0">
            <a:noAutofit/>
          </a:bodyPr>
          <a:lstStyle>
            <a:lvl1pPr algn="ctr">
              <a:defRPr lang="en-GB" sz="1000" dirty="0">
                <a:solidFill>
                  <a:schemeClr val="tx2"/>
                </a:solidFill>
              </a:defRPr>
            </a:lvl1pPr>
          </a:lstStyle>
          <a:p>
            <a:pPr lvl="0" algn="ctr"/>
            <a:r>
              <a:rPr lang="es-ES"/>
              <a:t>Imagen</a:t>
            </a:r>
            <a:endParaRPr lang="es-ES" dirty="0"/>
          </a:p>
        </p:txBody>
      </p:sp>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hasCustomPrompt="1"/>
          </p:nvPr>
        </p:nvSpPr>
        <p:spPr bwMode="gray">
          <a:xfrm>
            <a:off x="449818" y="1020968"/>
            <a:ext cx="4839634" cy="2849992"/>
          </a:xfrm>
        </p:spPr>
        <p:txBody>
          <a:bodyPr/>
          <a:lstStyle>
            <a:lvl1pPr>
              <a:defRPr/>
            </a:lvl1pPr>
            <a:lvl2pPr>
              <a:defRPr/>
            </a:lvl2pPr>
            <a:lvl3pPr>
              <a:defRPr/>
            </a:lvl3pPr>
          </a:lstStyle>
          <a:p>
            <a:pPr lvl="0"/>
            <a:r>
              <a:rPr lang="es-ES" noProof="0" dirty="0"/>
              <a:t>Añadir texto haciendo clic</a:t>
            </a:r>
          </a:p>
          <a:p>
            <a:pPr lvl="1">
              <a:buClr>
                <a:schemeClr val="accent1"/>
              </a:buClr>
            </a:pPr>
            <a:r>
              <a:rPr lang="es-ES" dirty="0"/>
              <a:t>Segundo nivel</a:t>
            </a:r>
          </a:p>
          <a:p>
            <a:pPr lvl="2">
              <a:buClr>
                <a:schemeClr val="accent1"/>
              </a:buClr>
            </a:pPr>
            <a:r>
              <a:rPr lang="es-ES" dirty="0"/>
              <a:t>Tercer nivel</a:t>
            </a:r>
          </a:p>
        </p:txBody>
      </p:sp>
      <p:grpSp>
        <p:nvGrpSpPr>
          <p:cNvPr id="9" name="Key Visual">
            <a:extLst>
              <a:ext uri="{FF2B5EF4-FFF2-40B4-BE49-F238E27FC236}">
                <a16:creationId xmlns:a16="http://schemas.microsoft.com/office/drawing/2014/main" id="{0AED28BE-BD58-4C37-99C9-6DDD5906BC8A}"/>
              </a:ext>
            </a:extLst>
          </p:cNvPr>
          <p:cNvGrpSpPr/>
          <p:nvPr userDrawn="1"/>
        </p:nvGrpSpPr>
        <p:grpSpPr bwMode="gray">
          <a:xfrm flipV="1">
            <a:off x="123135" y="3983338"/>
            <a:ext cx="2320828" cy="616979"/>
            <a:chOff x="4846637" y="119557"/>
            <a:chExt cx="3783013" cy="1005693"/>
          </a:xfrm>
        </p:grpSpPr>
        <p:sp>
          <p:nvSpPr>
            <p:cNvPr id="10" name="Freihandform: Form 9">
              <a:extLst>
                <a:ext uri="{FF2B5EF4-FFF2-40B4-BE49-F238E27FC236}">
                  <a16:creationId xmlns:a16="http://schemas.microsoft.com/office/drawing/2014/main" id="{BC779D39-D9BE-456C-932C-90157753B824}"/>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cstate="email">
                <a:extLst>
                  <a:ext uri="{28A0092B-C50C-407E-A947-70E740481C1C}">
                    <a14:useLocalDpi xmlns:a14="http://schemas.microsoft.com/office/drawing/2010/main"/>
                  </a:ext>
                </a:extLst>
              </a:blip>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ihandform: Form 10">
              <a:extLst>
                <a:ext uri="{FF2B5EF4-FFF2-40B4-BE49-F238E27FC236}">
                  <a16:creationId xmlns:a16="http://schemas.microsoft.com/office/drawing/2014/main" id="{B50BB92C-06E3-4F21-96E2-B587EED5161E}"/>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3" name="Freihandform: Form 12">
              <a:extLst>
                <a:ext uri="{FF2B5EF4-FFF2-40B4-BE49-F238E27FC236}">
                  <a16:creationId xmlns:a16="http://schemas.microsoft.com/office/drawing/2014/main" id="{855BC612-A565-4995-974E-DBAC4B729050}"/>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4" name="Freihandform: Form 13">
              <a:extLst>
                <a:ext uri="{FF2B5EF4-FFF2-40B4-BE49-F238E27FC236}">
                  <a16:creationId xmlns:a16="http://schemas.microsoft.com/office/drawing/2014/main" id="{44462D1D-D151-4AD3-A2DA-8257376E401D}"/>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5" name="Freihandform: Form 14">
              <a:extLst>
                <a:ext uri="{FF2B5EF4-FFF2-40B4-BE49-F238E27FC236}">
                  <a16:creationId xmlns:a16="http://schemas.microsoft.com/office/drawing/2014/main" id="{07239E2B-B3C5-44BB-B6DD-DB8BC01E6601}"/>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
        <p:nvSpPr>
          <p:cNvPr id="18" name="Bildplatzhalter 5">
            <a:extLst>
              <a:ext uri="{FF2B5EF4-FFF2-40B4-BE49-F238E27FC236}">
                <a16:creationId xmlns:a16="http://schemas.microsoft.com/office/drawing/2014/main" id="{BD74B354-F270-4422-B8BC-EE20D478AAEB}"/>
              </a:ext>
            </a:extLst>
          </p:cNvPr>
          <p:cNvSpPr>
            <a:spLocks noGrp="1"/>
          </p:cNvSpPr>
          <p:nvPr>
            <p:ph type="pic" sz="quarter" idx="16" hasCustomPrompt="1"/>
          </p:nvPr>
        </p:nvSpPr>
        <p:spPr bwMode="gray">
          <a:xfrm>
            <a:off x="5528944" y="2455029"/>
            <a:ext cx="3490261" cy="2145545"/>
          </a:xfrm>
          <a:solidFill>
            <a:schemeClr val="bg2"/>
          </a:solidFill>
        </p:spPr>
        <p:txBody>
          <a:bodyPr vert="horz" lIns="36000" tIns="1440000" rIns="36000" bIns="36000" rtlCol="0">
            <a:noAutofit/>
          </a:bodyPr>
          <a:lstStyle>
            <a:lvl1pPr algn="ctr">
              <a:defRPr lang="en-GB" sz="1000" dirty="0">
                <a:solidFill>
                  <a:schemeClr val="tx2"/>
                </a:solidFill>
              </a:defRPr>
            </a:lvl1pPr>
          </a:lstStyle>
          <a:p>
            <a:pPr lvl="0" algn="ctr"/>
            <a:r>
              <a:rPr lang="es-ES"/>
              <a:t>Imagen</a:t>
            </a:r>
            <a:endParaRPr lang="es-ES" dirty="0"/>
          </a:p>
        </p:txBody>
      </p:sp>
      <p:sp>
        <p:nvSpPr>
          <p:cNvPr id="16" name="Titel 1">
            <a:extLst>
              <a:ext uri="{FF2B5EF4-FFF2-40B4-BE49-F238E27FC236}">
                <a16:creationId xmlns:a16="http://schemas.microsoft.com/office/drawing/2014/main" id="{0DB39AEE-4D7E-4227-8B8B-6259DA49FDB2}"/>
              </a:ext>
            </a:extLst>
          </p:cNvPr>
          <p:cNvSpPr>
            <a:spLocks noGrp="1"/>
          </p:cNvSpPr>
          <p:nvPr>
            <p:ph type="title" hasCustomPrompt="1"/>
          </p:nvPr>
        </p:nvSpPr>
        <p:spPr bwMode="gray">
          <a:xfrm>
            <a:off x="449817" y="240212"/>
            <a:ext cx="4839634" cy="540544"/>
          </a:xfrm>
        </p:spPr>
        <p:txBody>
          <a:bodyPr/>
          <a:lstStyle>
            <a:lvl1pPr>
              <a:defRPr/>
            </a:lvl1pPr>
          </a:lstStyle>
          <a:p>
            <a:r>
              <a:rPr lang="es-ES"/>
              <a:t>Añadir título haciendo clic</a:t>
            </a:r>
            <a:endParaRPr lang="es-ES" dirty="0"/>
          </a:p>
        </p:txBody>
      </p:sp>
      <p:sp>
        <p:nvSpPr>
          <p:cNvPr id="4" name="Datumsplatzhalter 3">
            <a:extLst>
              <a:ext uri="{FF2B5EF4-FFF2-40B4-BE49-F238E27FC236}">
                <a16:creationId xmlns:a16="http://schemas.microsoft.com/office/drawing/2014/main" id="{14D851B0-055F-4ED9-B1AF-D521C9FC4442}"/>
              </a:ext>
            </a:extLst>
          </p:cNvPr>
          <p:cNvSpPr>
            <a:spLocks noGrp="1"/>
          </p:cNvSpPr>
          <p:nvPr>
            <p:ph type="dt" sz="half" idx="17"/>
          </p:nvPr>
        </p:nvSpPr>
        <p:spPr/>
        <p:txBody>
          <a:bodyPr/>
          <a:lstStyle/>
          <a:p>
            <a:r>
              <a:rPr lang="es-ES"/>
              <a:t>14.02.2019</a:t>
            </a:r>
            <a:endParaRPr lang="es-ES" dirty="0"/>
          </a:p>
        </p:txBody>
      </p:sp>
      <p:sp>
        <p:nvSpPr>
          <p:cNvPr id="5" name="Fußzeilenplatzhalter 4">
            <a:extLst>
              <a:ext uri="{FF2B5EF4-FFF2-40B4-BE49-F238E27FC236}">
                <a16:creationId xmlns:a16="http://schemas.microsoft.com/office/drawing/2014/main" id="{484C7E39-B309-433A-B34A-5BAD3C25E6CE}"/>
              </a:ext>
            </a:extLst>
          </p:cNvPr>
          <p:cNvSpPr>
            <a:spLocks noGrp="1"/>
          </p:cNvSpPr>
          <p:nvPr>
            <p:ph type="ftr" sz="quarter" idx="18"/>
          </p:nvPr>
        </p:nvSpPr>
        <p:spPr/>
        <p:txBody>
          <a:bodyPr/>
          <a:lstStyle/>
          <a:p>
            <a:r>
              <a:rPr lang="es-ES"/>
              <a:t>Título de la presentación</a:t>
            </a:r>
            <a:endParaRPr lang="es-ES" dirty="0"/>
          </a:p>
        </p:txBody>
      </p:sp>
      <p:sp>
        <p:nvSpPr>
          <p:cNvPr id="17" name="Foliennummernplatzhalter 16">
            <a:extLst>
              <a:ext uri="{FF2B5EF4-FFF2-40B4-BE49-F238E27FC236}">
                <a16:creationId xmlns:a16="http://schemas.microsoft.com/office/drawing/2014/main" id="{1385A7EB-6282-4716-8AAD-1C44ADE1B5FD}"/>
              </a:ext>
            </a:extLst>
          </p:cNvPr>
          <p:cNvSpPr>
            <a:spLocks noGrp="1"/>
          </p:cNvSpPr>
          <p:nvPr>
            <p:ph type="sldNum" sz="quarter" idx="19"/>
          </p:nvPr>
        </p:nvSpPr>
        <p:spPr/>
        <p:txBody>
          <a:bodyPr/>
          <a:lstStyle/>
          <a:p>
            <a:r>
              <a:rPr lang="es-ES"/>
              <a:t>Página </a:t>
            </a:r>
            <a:fld id="{3A8B5DB7-81A8-4ED4-916B-6B23CD603687}" type="slidenum">
              <a:rPr lang="es-ES" smtClean="0"/>
              <a:pPr/>
              <a:t>‹Nº›</a:t>
            </a:fld>
            <a:endParaRPr lang="es-ES" dirty="0"/>
          </a:p>
        </p:txBody>
      </p:sp>
    </p:spTree>
    <p:extLst>
      <p:ext uri="{BB962C8B-B14F-4D97-AF65-F5344CB8AC3E}">
        <p14:creationId xmlns:p14="http://schemas.microsoft.com/office/powerpoint/2010/main" val="2677620724"/>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ap. texto 2 fotos y 2 columnas">
    <p:spTree>
      <p:nvGrpSpPr>
        <p:cNvPr id="1" name=""/>
        <p:cNvGrpSpPr/>
        <p:nvPr/>
      </p:nvGrpSpPr>
      <p:grpSpPr>
        <a:xfrm>
          <a:off x="0" y="0"/>
          <a:ext cx="0" cy="0"/>
          <a:chOff x="0" y="0"/>
          <a:chExt cx="0" cy="0"/>
        </a:xfrm>
      </p:grpSpPr>
      <p:sp>
        <p:nvSpPr>
          <p:cNvPr id="11" name="Bildplatzhalter 6">
            <a:extLst>
              <a:ext uri="{FF2B5EF4-FFF2-40B4-BE49-F238E27FC236}">
                <a16:creationId xmlns:a16="http://schemas.microsoft.com/office/drawing/2014/main" id="{6AFC61C6-D36D-49CC-A15E-B4D2086BCDB1}"/>
              </a:ext>
            </a:extLst>
          </p:cNvPr>
          <p:cNvSpPr>
            <a:spLocks noGrp="1"/>
          </p:cNvSpPr>
          <p:nvPr>
            <p:ph type="pic" sz="quarter" idx="16" hasCustomPrompt="1"/>
          </p:nvPr>
        </p:nvSpPr>
        <p:spPr bwMode="gray">
          <a:xfrm>
            <a:off x="4728155" y="2444751"/>
            <a:ext cx="4288845" cy="2155568"/>
          </a:xfrm>
          <a:solidFill>
            <a:schemeClr val="bg2"/>
          </a:solidFill>
        </p:spPr>
        <p:txBody>
          <a:bodyPr vert="horz" lIns="36000" tIns="1440000" rIns="36000" bIns="36000" rtlCol="0">
            <a:noAutofit/>
          </a:bodyPr>
          <a:lstStyle>
            <a:lvl1pPr>
              <a:defRPr lang="en-GB" sz="1000" dirty="0">
                <a:solidFill>
                  <a:schemeClr val="tx2"/>
                </a:solidFill>
              </a:defRPr>
            </a:lvl1pPr>
          </a:lstStyle>
          <a:p>
            <a:pPr lvl="0" algn="ctr"/>
            <a:r>
              <a:rPr lang="es-ES"/>
              <a:t>Imagen</a:t>
            </a:r>
            <a:endParaRPr lang="es-ES" dirty="0"/>
          </a:p>
        </p:txBody>
      </p:sp>
      <p:sp>
        <p:nvSpPr>
          <p:cNvPr id="7" name="Bildplatzhalter 6">
            <a:extLst>
              <a:ext uri="{FF2B5EF4-FFF2-40B4-BE49-F238E27FC236}">
                <a16:creationId xmlns:a16="http://schemas.microsoft.com/office/drawing/2014/main" id="{04CC61FD-96E9-460E-816E-FA87841093C2}"/>
              </a:ext>
            </a:extLst>
          </p:cNvPr>
          <p:cNvSpPr>
            <a:spLocks noGrp="1"/>
          </p:cNvSpPr>
          <p:nvPr>
            <p:ph type="pic" sz="quarter" idx="15" hasCustomPrompt="1"/>
          </p:nvPr>
        </p:nvSpPr>
        <p:spPr bwMode="gray">
          <a:xfrm>
            <a:off x="123134" y="2444751"/>
            <a:ext cx="4288845" cy="2155568"/>
          </a:xfrm>
          <a:solidFill>
            <a:schemeClr val="bg2"/>
          </a:solidFill>
        </p:spPr>
        <p:txBody>
          <a:bodyPr vert="horz" lIns="36000" tIns="1440000" rIns="36000" bIns="36000" rtlCol="0">
            <a:noAutofit/>
          </a:bodyPr>
          <a:lstStyle>
            <a:lvl1pPr>
              <a:defRPr lang="en-GB" sz="1000" dirty="0">
                <a:solidFill>
                  <a:schemeClr val="tx2"/>
                </a:solidFill>
              </a:defRPr>
            </a:lvl1pPr>
          </a:lstStyle>
          <a:p>
            <a:pPr lvl="0" algn="ctr"/>
            <a:r>
              <a:rPr lang="es-ES"/>
              <a:t>Imagen</a:t>
            </a:r>
            <a:endParaRPr lang="es-ES" dirty="0"/>
          </a:p>
        </p:txBody>
      </p:sp>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hasCustomPrompt="1"/>
          </p:nvPr>
        </p:nvSpPr>
        <p:spPr bwMode="gray">
          <a:xfrm>
            <a:off x="449818" y="1020969"/>
            <a:ext cx="3962161" cy="1249791"/>
          </a:xfrm>
        </p:spPr>
        <p:txBody>
          <a:bodyPr/>
          <a:lstStyle>
            <a:lvl1pPr>
              <a:defRPr/>
            </a:lvl1pPr>
            <a:lvl2pPr>
              <a:defRPr/>
            </a:lvl2pPr>
            <a:lvl3pPr>
              <a:defRPr/>
            </a:lvl3pPr>
          </a:lstStyle>
          <a:p>
            <a:pPr lvl="0"/>
            <a:r>
              <a:rPr lang="es-ES" noProof="0" dirty="0"/>
              <a:t>Añadir texto haciendo clic</a:t>
            </a:r>
          </a:p>
          <a:p>
            <a:pPr lvl="1">
              <a:buClr>
                <a:schemeClr val="accent1"/>
              </a:buClr>
            </a:pPr>
            <a:r>
              <a:rPr lang="es-ES" dirty="0"/>
              <a:t>Segundo nivel</a:t>
            </a:r>
          </a:p>
          <a:p>
            <a:pPr lvl="2">
              <a:buClr>
                <a:schemeClr val="accent1"/>
              </a:buClr>
            </a:pPr>
            <a:r>
              <a:rPr lang="es-ES" dirty="0"/>
              <a:t>Tercer nivel</a:t>
            </a:r>
          </a:p>
        </p:txBody>
      </p:sp>
      <p:sp>
        <p:nvSpPr>
          <p:cNvPr id="2" name="Titel 1">
            <a:extLst>
              <a:ext uri="{FF2B5EF4-FFF2-40B4-BE49-F238E27FC236}">
                <a16:creationId xmlns:a16="http://schemas.microsoft.com/office/drawing/2014/main" id="{F3037597-8BB0-4750-8FAD-252867721047}"/>
              </a:ext>
            </a:extLst>
          </p:cNvPr>
          <p:cNvSpPr>
            <a:spLocks noGrp="1"/>
          </p:cNvSpPr>
          <p:nvPr>
            <p:ph type="title" hasCustomPrompt="1"/>
          </p:nvPr>
        </p:nvSpPr>
        <p:spPr bwMode="gray">
          <a:xfrm>
            <a:off x="449816" y="240212"/>
            <a:ext cx="8560833" cy="540544"/>
          </a:xfrm>
        </p:spPr>
        <p:txBody>
          <a:bodyPr/>
          <a:lstStyle>
            <a:lvl1pPr>
              <a:defRPr/>
            </a:lvl1pPr>
          </a:lstStyle>
          <a:p>
            <a:r>
              <a:rPr lang="es-ES"/>
              <a:t>Añadir título haciendo clic</a:t>
            </a:r>
            <a:endParaRPr lang="es-ES" dirty="0"/>
          </a:p>
        </p:txBody>
      </p:sp>
      <p:sp>
        <p:nvSpPr>
          <p:cNvPr id="9" name="Textplatzhalter 7">
            <a:extLst>
              <a:ext uri="{FF2B5EF4-FFF2-40B4-BE49-F238E27FC236}">
                <a16:creationId xmlns:a16="http://schemas.microsoft.com/office/drawing/2014/main" id="{22732D1C-05D1-4A5F-B576-23063E1D7BD4}"/>
              </a:ext>
            </a:extLst>
          </p:cNvPr>
          <p:cNvSpPr>
            <a:spLocks noGrp="1"/>
          </p:cNvSpPr>
          <p:nvPr>
            <p:ph type="body" sz="quarter" idx="14" hasCustomPrompt="1"/>
          </p:nvPr>
        </p:nvSpPr>
        <p:spPr bwMode="gray">
          <a:xfrm>
            <a:off x="5055732" y="1020969"/>
            <a:ext cx="3954917" cy="1249791"/>
          </a:xfrm>
        </p:spPr>
        <p:txBody>
          <a:bodyPr/>
          <a:lstStyle>
            <a:lvl1pPr>
              <a:defRPr/>
            </a:lvl1pPr>
            <a:lvl2pPr>
              <a:defRPr/>
            </a:lvl2pPr>
            <a:lvl3pPr>
              <a:defRPr/>
            </a:lvl3pPr>
          </a:lstStyle>
          <a:p>
            <a:pPr lvl="0"/>
            <a:r>
              <a:rPr lang="es-ES" noProof="0" dirty="0"/>
              <a:t>Añadir texto haciendo clic</a:t>
            </a:r>
          </a:p>
          <a:p>
            <a:pPr lvl="1">
              <a:buClr>
                <a:schemeClr val="accent1"/>
              </a:buClr>
            </a:pPr>
            <a:r>
              <a:rPr lang="es-ES" dirty="0"/>
              <a:t>Segundo nivel</a:t>
            </a:r>
          </a:p>
          <a:p>
            <a:pPr lvl="2">
              <a:buClr>
                <a:schemeClr val="accent1"/>
              </a:buClr>
            </a:pPr>
            <a:r>
              <a:rPr lang="es-ES" dirty="0"/>
              <a:t>Tercer nivel</a:t>
            </a:r>
          </a:p>
        </p:txBody>
      </p:sp>
      <p:sp>
        <p:nvSpPr>
          <p:cNvPr id="3" name="Datumsplatzhalter 2">
            <a:extLst>
              <a:ext uri="{FF2B5EF4-FFF2-40B4-BE49-F238E27FC236}">
                <a16:creationId xmlns:a16="http://schemas.microsoft.com/office/drawing/2014/main" id="{0C018030-29BB-4AC7-924C-FA00E1D44E85}"/>
              </a:ext>
            </a:extLst>
          </p:cNvPr>
          <p:cNvSpPr>
            <a:spLocks noGrp="1"/>
          </p:cNvSpPr>
          <p:nvPr>
            <p:ph type="dt" sz="half" idx="17"/>
          </p:nvPr>
        </p:nvSpPr>
        <p:spPr/>
        <p:txBody>
          <a:bodyPr/>
          <a:lstStyle/>
          <a:p>
            <a:r>
              <a:rPr lang="es-ES"/>
              <a:t>14.02.2019</a:t>
            </a:r>
            <a:endParaRPr lang="es-ES" dirty="0"/>
          </a:p>
        </p:txBody>
      </p:sp>
      <p:sp>
        <p:nvSpPr>
          <p:cNvPr id="4" name="Fußzeilenplatzhalter 3">
            <a:extLst>
              <a:ext uri="{FF2B5EF4-FFF2-40B4-BE49-F238E27FC236}">
                <a16:creationId xmlns:a16="http://schemas.microsoft.com/office/drawing/2014/main" id="{C043C784-8B7D-4485-BCCC-7509CD0547C8}"/>
              </a:ext>
            </a:extLst>
          </p:cNvPr>
          <p:cNvSpPr>
            <a:spLocks noGrp="1"/>
          </p:cNvSpPr>
          <p:nvPr>
            <p:ph type="ftr" sz="quarter" idx="18"/>
          </p:nvPr>
        </p:nvSpPr>
        <p:spPr/>
        <p:txBody>
          <a:bodyPr/>
          <a:lstStyle/>
          <a:p>
            <a:r>
              <a:rPr lang="es-ES"/>
              <a:t>Título de la presentación</a:t>
            </a:r>
            <a:endParaRPr lang="es-ES" dirty="0"/>
          </a:p>
        </p:txBody>
      </p:sp>
      <p:sp>
        <p:nvSpPr>
          <p:cNvPr id="5" name="Foliennummernplatzhalter 4">
            <a:extLst>
              <a:ext uri="{FF2B5EF4-FFF2-40B4-BE49-F238E27FC236}">
                <a16:creationId xmlns:a16="http://schemas.microsoft.com/office/drawing/2014/main" id="{7BB561E2-A996-4C87-BD08-F12F8BD3FA5B}"/>
              </a:ext>
            </a:extLst>
          </p:cNvPr>
          <p:cNvSpPr>
            <a:spLocks noGrp="1"/>
          </p:cNvSpPr>
          <p:nvPr>
            <p:ph type="sldNum" sz="quarter" idx="19"/>
          </p:nvPr>
        </p:nvSpPr>
        <p:spPr/>
        <p:txBody>
          <a:bodyPr/>
          <a:lstStyle/>
          <a:p>
            <a:r>
              <a:rPr lang="es-ES"/>
              <a:t>Página </a:t>
            </a:r>
            <a:fld id="{3A8B5DB7-81A8-4ED4-916B-6B23CD603687}" type="slidenum">
              <a:rPr lang="es-ES" smtClean="0"/>
              <a:pPr/>
              <a:t>‹Nº›</a:t>
            </a:fld>
            <a:endParaRPr lang="es-ES" dirty="0"/>
          </a:p>
        </p:txBody>
      </p:sp>
    </p:spTree>
    <p:extLst>
      <p:ext uri="{BB962C8B-B14F-4D97-AF65-F5344CB8AC3E}">
        <p14:creationId xmlns:p14="http://schemas.microsoft.com/office/powerpoint/2010/main" val="3591959471"/>
      </p:ext>
    </p:extLst>
  </p:cSld>
  <p:clrMapOvr>
    <a:masterClrMapping/>
  </p:clrMapOvr>
  <p:transition>
    <p:fade/>
  </p:transition>
  <p:extLst>
    <p:ext uri="{DCECCB84-F9BA-43D5-87BE-67443E8EF086}">
      <p15:sldGuideLst xmlns:p15="http://schemas.microsoft.com/office/powerpoint/2012/main">
        <p15:guide id="1" pos="288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iap. texto 3 fotos y 3 columnas">
    <p:spTree>
      <p:nvGrpSpPr>
        <p:cNvPr id="1" name=""/>
        <p:cNvGrpSpPr/>
        <p:nvPr/>
      </p:nvGrpSpPr>
      <p:grpSpPr>
        <a:xfrm>
          <a:off x="0" y="0"/>
          <a:ext cx="0" cy="0"/>
          <a:chOff x="0" y="0"/>
          <a:chExt cx="0" cy="0"/>
        </a:xfrm>
      </p:grpSpPr>
      <p:sp>
        <p:nvSpPr>
          <p:cNvPr id="11" name="Bildplatzhalter 6">
            <a:extLst>
              <a:ext uri="{FF2B5EF4-FFF2-40B4-BE49-F238E27FC236}">
                <a16:creationId xmlns:a16="http://schemas.microsoft.com/office/drawing/2014/main" id="{6AFC61C6-D36D-49CC-A15E-B4D2086BCDB1}"/>
              </a:ext>
            </a:extLst>
          </p:cNvPr>
          <p:cNvSpPr>
            <a:spLocks noGrp="1"/>
          </p:cNvSpPr>
          <p:nvPr>
            <p:ph type="pic" sz="quarter" idx="16" hasCustomPrompt="1"/>
          </p:nvPr>
        </p:nvSpPr>
        <p:spPr bwMode="gray">
          <a:xfrm>
            <a:off x="3140868" y="2994718"/>
            <a:ext cx="2858400" cy="1605600"/>
          </a:xfrm>
          <a:solidFill>
            <a:schemeClr val="bg2"/>
          </a:solidFill>
        </p:spPr>
        <p:txBody>
          <a:bodyPr vert="horz" lIns="36000" tIns="1080000" rIns="36000" bIns="36000" rtlCol="0">
            <a:noAutofit/>
          </a:bodyPr>
          <a:lstStyle>
            <a:lvl1pPr algn="ctr">
              <a:defRPr lang="en-GB" sz="1000" dirty="0">
                <a:solidFill>
                  <a:schemeClr val="tx2"/>
                </a:solidFill>
              </a:defRPr>
            </a:lvl1pPr>
          </a:lstStyle>
          <a:p>
            <a:pPr lvl="0" algn="ctr"/>
            <a:r>
              <a:rPr lang="es-ES"/>
              <a:t>Imagen</a:t>
            </a:r>
            <a:endParaRPr lang="es-ES" dirty="0"/>
          </a:p>
        </p:txBody>
      </p:sp>
      <p:sp>
        <p:nvSpPr>
          <p:cNvPr id="7" name="Bildplatzhalter 6">
            <a:extLst>
              <a:ext uri="{FF2B5EF4-FFF2-40B4-BE49-F238E27FC236}">
                <a16:creationId xmlns:a16="http://schemas.microsoft.com/office/drawing/2014/main" id="{04CC61FD-96E9-460E-816E-FA87841093C2}"/>
              </a:ext>
            </a:extLst>
          </p:cNvPr>
          <p:cNvSpPr>
            <a:spLocks noGrp="1"/>
          </p:cNvSpPr>
          <p:nvPr>
            <p:ph type="pic" sz="quarter" idx="15" hasCustomPrompt="1"/>
          </p:nvPr>
        </p:nvSpPr>
        <p:spPr bwMode="gray">
          <a:xfrm>
            <a:off x="123135" y="2994718"/>
            <a:ext cx="2858400" cy="1605600"/>
          </a:xfrm>
          <a:solidFill>
            <a:schemeClr val="bg2"/>
          </a:solidFill>
        </p:spPr>
        <p:txBody>
          <a:bodyPr vert="horz" lIns="36000" tIns="1080000" rIns="36000" bIns="36000" rtlCol="0">
            <a:noAutofit/>
          </a:bodyPr>
          <a:lstStyle>
            <a:lvl1pPr algn="ctr">
              <a:defRPr lang="en-GB" sz="1000" dirty="0">
                <a:solidFill>
                  <a:schemeClr val="tx2"/>
                </a:solidFill>
              </a:defRPr>
            </a:lvl1pPr>
          </a:lstStyle>
          <a:p>
            <a:pPr lvl="0" algn="ctr"/>
            <a:r>
              <a:rPr lang="es-ES"/>
              <a:t>Imagen</a:t>
            </a:r>
            <a:endParaRPr lang="es-ES" dirty="0"/>
          </a:p>
        </p:txBody>
      </p:sp>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hasCustomPrompt="1"/>
          </p:nvPr>
        </p:nvSpPr>
        <p:spPr bwMode="gray">
          <a:xfrm>
            <a:off x="449818" y="1020969"/>
            <a:ext cx="2531717" cy="1769123"/>
          </a:xfrm>
        </p:spPr>
        <p:txBody>
          <a:bodyPr/>
          <a:lstStyle>
            <a:lvl1pPr>
              <a:defRPr/>
            </a:lvl1pPr>
            <a:lvl2pPr>
              <a:defRPr/>
            </a:lvl2pPr>
            <a:lvl3pPr>
              <a:defRPr/>
            </a:lvl3pPr>
          </a:lstStyle>
          <a:p>
            <a:pPr lvl="0"/>
            <a:r>
              <a:rPr lang="es-ES" noProof="0" dirty="0"/>
              <a:t>Añadir texto haciendo clic</a:t>
            </a:r>
          </a:p>
          <a:p>
            <a:pPr lvl="1">
              <a:buClr>
                <a:schemeClr val="accent1"/>
              </a:buClr>
            </a:pPr>
            <a:r>
              <a:rPr lang="es-ES" dirty="0"/>
              <a:t>Segundo nivel</a:t>
            </a:r>
          </a:p>
          <a:p>
            <a:pPr lvl="2">
              <a:buClr>
                <a:schemeClr val="accent1"/>
              </a:buClr>
            </a:pPr>
            <a:r>
              <a:rPr lang="es-ES" dirty="0"/>
              <a:t>Tercer nivel</a:t>
            </a:r>
          </a:p>
        </p:txBody>
      </p:sp>
      <p:sp>
        <p:nvSpPr>
          <p:cNvPr id="2" name="Titel 1">
            <a:extLst>
              <a:ext uri="{FF2B5EF4-FFF2-40B4-BE49-F238E27FC236}">
                <a16:creationId xmlns:a16="http://schemas.microsoft.com/office/drawing/2014/main" id="{F3037597-8BB0-4750-8FAD-252867721047}"/>
              </a:ext>
            </a:extLst>
          </p:cNvPr>
          <p:cNvSpPr>
            <a:spLocks noGrp="1"/>
          </p:cNvSpPr>
          <p:nvPr>
            <p:ph type="title" hasCustomPrompt="1"/>
          </p:nvPr>
        </p:nvSpPr>
        <p:spPr bwMode="gray">
          <a:xfrm>
            <a:off x="449816" y="240212"/>
            <a:ext cx="8560833" cy="540544"/>
          </a:xfrm>
        </p:spPr>
        <p:txBody>
          <a:bodyPr/>
          <a:lstStyle>
            <a:lvl1pPr>
              <a:defRPr/>
            </a:lvl1pPr>
          </a:lstStyle>
          <a:p>
            <a:r>
              <a:rPr lang="es-ES"/>
              <a:t>Añadir título haciendo clic</a:t>
            </a:r>
            <a:endParaRPr lang="es-ES" dirty="0"/>
          </a:p>
        </p:txBody>
      </p:sp>
      <p:sp>
        <p:nvSpPr>
          <p:cNvPr id="9" name="Textplatzhalter 7">
            <a:extLst>
              <a:ext uri="{FF2B5EF4-FFF2-40B4-BE49-F238E27FC236}">
                <a16:creationId xmlns:a16="http://schemas.microsoft.com/office/drawing/2014/main" id="{22732D1C-05D1-4A5F-B576-23063E1D7BD4}"/>
              </a:ext>
            </a:extLst>
          </p:cNvPr>
          <p:cNvSpPr>
            <a:spLocks noGrp="1"/>
          </p:cNvSpPr>
          <p:nvPr>
            <p:ph type="body" sz="quarter" idx="14" hasCustomPrompt="1"/>
          </p:nvPr>
        </p:nvSpPr>
        <p:spPr bwMode="gray">
          <a:xfrm>
            <a:off x="3467551" y="1020969"/>
            <a:ext cx="2531717" cy="1769123"/>
          </a:xfrm>
        </p:spPr>
        <p:txBody>
          <a:bodyPr/>
          <a:lstStyle>
            <a:lvl1pPr>
              <a:defRPr/>
            </a:lvl1pPr>
            <a:lvl2pPr>
              <a:defRPr/>
            </a:lvl2pPr>
            <a:lvl3pPr>
              <a:defRPr/>
            </a:lvl3pPr>
          </a:lstStyle>
          <a:p>
            <a:pPr lvl="0"/>
            <a:r>
              <a:rPr lang="es-ES" noProof="0" dirty="0"/>
              <a:t>Añadir texto haciendo clic</a:t>
            </a:r>
          </a:p>
          <a:p>
            <a:pPr lvl="1">
              <a:buClr>
                <a:schemeClr val="accent1"/>
              </a:buClr>
            </a:pPr>
            <a:r>
              <a:rPr lang="es-ES" dirty="0"/>
              <a:t>Segundo nivel</a:t>
            </a:r>
          </a:p>
          <a:p>
            <a:pPr lvl="2">
              <a:buClr>
                <a:schemeClr val="accent1"/>
              </a:buClr>
            </a:pPr>
            <a:r>
              <a:rPr lang="es-ES" dirty="0"/>
              <a:t>Tercer nivel</a:t>
            </a:r>
          </a:p>
        </p:txBody>
      </p:sp>
      <p:sp>
        <p:nvSpPr>
          <p:cNvPr id="16" name="Bildplatzhalter 6">
            <a:extLst>
              <a:ext uri="{FF2B5EF4-FFF2-40B4-BE49-F238E27FC236}">
                <a16:creationId xmlns:a16="http://schemas.microsoft.com/office/drawing/2014/main" id="{AB38192C-6783-4C98-AB15-3A38EFFC1B08}"/>
              </a:ext>
            </a:extLst>
          </p:cNvPr>
          <p:cNvSpPr>
            <a:spLocks noGrp="1"/>
          </p:cNvSpPr>
          <p:nvPr>
            <p:ph type="pic" sz="quarter" idx="17" hasCustomPrompt="1"/>
          </p:nvPr>
        </p:nvSpPr>
        <p:spPr bwMode="gray">
          <a:xfrm>
            <a:off x="6158600" y="2994718"/>
            <a:ext cx="2858400" cy="1605600"/>
          </a:xfrm>
          <a:solidFill>
            <a:schemeClr val="bg2"/>
          </a:solidFill>
        </p:spPr>
        <p:txBody>
          <a:bodyPr vert="horz" lIns="36000" tIns="1080000" rIns="36000" bIns="36000" rtlCol="0">
            <a:noAutofit/>
          </a:bodyPr>
          <a:lstStyle>
            <a:lvl1pPr algn="ctr">
              <a:defRPr lang="en-GB" sz="1000" dirty="0">
                <a:solidFill>
                  <a:schemeClr val="tx2"/>
                </a:solidFill>
              </a:defRPr>
            </a:lvl1pPr>
          </a:lstStyle>
          <a:p>
            <a:pPr lvl="0" algn="ctr"/>
            <a:r>
              <a:rPr lang="es-ES"/>
              <a:t>Imagen</a:t>
            </a:r>
            <a:endParaRPr lang="es-ES" dirty="0"/>
          </a:p>
        </p:txBody>
      </p:sp>
      <p:sp>
        <p:nvSpPr>
          <p:cNvPr id="20" name="Textplatzhalter 7">
            <a:extLst>
              <a:ext uri="{FF2B5EF4-FFF2-40B4-BE49-F238E27FC236}">
                <a16:creationId xmlns:a16="http://schemas.microsoft.com/office/drawing/2014/main" id="{DED8696E-3F6E-4312-8474-D7B6C988FDD5}"/>
              </a:ext>
            </a:extLst>
          </p:cNvPr>
          <p:cNvSpPr>
            <a:spLocks noGrp="1"/>
          </p:cNvSpPr>
          <p:nvPr>
            <p:ph type="body" sz="quarter" idx="18" hasCustomPrompt="1"/>
          </p:nvPr>
        </p:nvSpPr>
        <p:spPr bwMode="gray">
          <a:xfrm>
            <a:off x="6485284" y="1020969"/>
            <a:ext cx="2531717" cy="1769123"/>
          </a:xfrm>
        </p:spPr>
        <p:txBody>
          <a:bodyPr/>
          <a:lstStyle>
            <a:lvl1pPr>
              <a:defRPr/>
            </a:lvl1pPr>
            <a:lvl2pPr>
              <a:defRPr/>
            </a:lvl2pPr>
            <a:lvl3pPr>
              <a:defRPr/>
            </a:lvl3pPr>
          </a:lstStyle>
          <a:p>
            <a:pPr lvl="0"/>
            <a:r>
              <a:rPr lang="es-ES" noProof="0" dirty="0"/>
              <a:t>Añadir texto haciendo clic</a:t>
            </a:r>
          </a:p>
          <a:p>
            <a:pPr lvl="1">
              <a:buClr>
                <a:schemeClr val="accent1"/>
              </a:buClr>
            </a:pPr>
            <a:r>
              <a:rPr lang="es-ES" dirty="0"/>
              <a:t>Segundo nivel</a:t>
            </a:r>
          </a:p>
          <a:p>
            <a:pPr lvl="2">
              <a:buClr>
                <a:schemeClr val="accent1"/>
              </a:buClr>
            </a:pPr>
            <a:r>
              <a:rPr lang="es-ES" dirty="0"/>
              <a:t>Tercer nivel</a:t>
            </a:r>
          </a:p>
        </p:txBody>
      </p:sp>
      <p:sp>
        <p:nvSpPr>
          <p:cNvPr id="3" name="Datumsplatzhalter 2">
            <a:extLst>
              <a:ext uri="{FF2B5EF4-FFF2-40B4-BE49-F238E27FC236}">
                <a16:creationId xmlns:a16="http://schemas.microsoft.com/office/drawing/2014/main" id="{7A37156E-DDB3-49F6-87E3-8B34FFC76FAA}"/>
              </a:ext>
            </a:extLst>
          </p:cNvPr>
          <p:cNvSpPr>
            <a:spLocks noGrp="1"/>
          </p:cNvSpPr>
          <p:nvPr>
            <p:ph type="dt" sz="half" idx="19"/>
          </p:nvPr>
        </p:nvSpPr>
        <p:spPr/>
        <p:txBody>
          <a:bodyPr/>
          <a:lstStyle/>
          <a:p>
            <a:r>
              <a:rPr lang="es-ES"/>
              <a:t>14.02.2019</a:t>
            </a:r>
            <a:endParaRPr lang="es-ES" dirty="0"/>
          </a:p>
        </p:txBody>
      </p:sp>
      <p:sp>
        <p:nvSpPr>
          <p:cNvPr id="4" name="Fußzeilenplatzhalter 3">
            <a:extLst>
              <a:ext uri="{FF2B5EF4-FFF2-40B4-BE49-F238E27FC236}">
                <a16:creationId xmlns:a16="http://schemas.microsoft.com/office/drawing/2014/main" id="{36A315B9-43A2-406C-8666-034AA17B475E}"/>
              </a:ext>
            </a:extLst>
          </p:cNvPr>
          <p:cNvSpPr>
            <a:spLocks noGrp="1"/>
          </p:cNvSpPr>
          <p:nvPr>
            <p:ph type="ftr" sz="quarter" idx="20"/>
          </p:nvPr>
        </p:nvSpPr>
        <p:spPr/>
        <p:txBody>
          <a:bodyPr/>
          <a:lstStyle/>
          <a:p>
            <a:r>
              <a:rPr lang="es-ES"/>
              <a:t>Título de la presentación</a:t>
            </a:r>
            <a:endParaRPr lang="es-ES" dirty="0"/>
          </a:p>
        </p:txBody>
      </p:sp>
      <p:sp>
        <p:nvSpPr>
          <p:cNvPr id="5" name="Foliennummernplatzhalter 4">
            <a:extLst>
              <a:ext uri="{FF2B5EF4-FFF2-40B4-BE49-F238E27FC236}">
                <a16:creationId xmlns:a16="http://schemas.microsoft.com/office/drawing/2014/main" id="{84938731-B067-4957-8915-7A68867E5A70}"/>
              </a:ext>
            </a:extLst>
          </p:cNvPr>
          <p:cNvSpPr>
            <a:spLocks noGrp="1"/>
          </p:cNvSpPr>
          <p:nvPr>
            <p:ph type="sldNum" sz="quarter" idx="21"/>
          </p:nvPr>
        </p:nvSpPr>
        <p:spPr/>
        <p:txBody>
          <a:bodyPr/>
          <a:lstStyle/>
          <a:p>
            <a:r>
              <a:rPr lang="es-ES"/>
              <a:t>Página </a:t>
            </a:r>
            <a:fld id="{3A8B5DB7-81A8-4ED4-916B-6B23CD603687}" type="slidenum">
              <a:rPr lang="es-ES" smtClean="0"/>
              <a:pPr/>
              <a:t>‹Nº›</a:t>
            </a:fld>
            <a:endParaRPr lang="es-ES" dirty="0"/>
          </a:p>
        </p:txBody>
      </p:sp>
    </p:spTree>
    <p:extLst>
      <p:ext uri="{BB962C8B-B14F-4D97-AF65-F5344CB8AC3E}">
        <p14:creationId xmlns:p14="http://schemas.microsoft.com/office/powerpoint/2010/main" val="3069192385"/>
      </p:ext>
    </p:extLst>
  </p:cSld>
  <p:clrMapOvr>
    <a:masterClrMapping/>
  </p:clrMapOvr>
  <p:transition>
    <p:fade/>
  </p:transition>
  <p:extLst>
    <p:ext uri="{DCECCB84-F9BA-43D5-87BE-67443E8EF086}">
      <p15:sldGuideLst xmlns:p15="http://schemas.microsoft.com/office/powerpoint/2012/main">
        <p15:guide id="1" pos="288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iap. para proyecto">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AD865FD3-1198-4DEC-9CE4-A71B7C84CD08}"/>
              </a:ext>
            </a:extLst>
          </p:cNvPr>
          <p:cNvSpPr>
            <a:spLocks noGrp="1"/>
          </p:cNvSpPr>
          <p:nvPr>
            <p:ph type="pic" sz="quarter" idx="15" hasCustomPrompt="1"/>
          </p:nvPr>
        </p:nvSpPr>
        <p:spPr bwMode="gray">
          <a:xfrm>
            <a:off x="460375" y="3112887"/>
            <a:ext cx="2645076" cy="1487687"/>
          </a:xfrm>
          <a:solidFill>
            <a:schemeClr val="bg2"/>
          </a:solidFill>
        </p:spPr>
        <p:txBody>
          <a:bodyPr vert="horz" lIns="36000" tIns="1152000" rIns="36000" bIns="36000" rtlCol="0">
            <a:noAutofit/>
          </a:bodyPr>
          <a:lstStyle>
            <a:lvl1pPr algn="ctr">
              <a:defRPr lang="en-GB" sz="1000" dirty="0">
                <a:solidFill>
                  <a:schemeClr val="tx2"/>
                </a:solidFill>
              </a:defRPr>
            </a:lvl1pPr>
          </a:lstStyle>
          <a:p>
            <a:pPr lvl="0" algn="ctr"/>
            <a:r>
              <a:rPr lang="es-ES"/>
              <a:t>Imagen</a:t>
            </a:r>
            <a:endParaRPr lang="es-ES" dirty="0"/>
          </a:p>
        </p:txBody>
      </p:sp>
      <p:sp>
        <p:nvSpPr>
          <p:cNvPr id="18" name="Rechteck 17">
            <a:extLst>
              <a:ext uri="{FF2B5EF4-FFF2-40B4-BE49-F238E27FC236}">
                <a16:creationId xmlns:a16="http://schemas.microsoft.com/office/drawing/2014/main" id="{2FE0F192-365F-4B9B-9AE5-A8DCD077B27C}"/>
              </a:ext>
            </a:extLst>
          </p:cNvPr>
          <p:cNvSpPr/>
          <p:nvPr userDrawn="1"/>
        </p:nvSpPr>
        <p:spPr bwMode="gray">
          <a:xfrm>
            <a:off x="460374" y="970671"/>
            <a:ext cx="2644776" cy="139005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p>
        </p:txBody>
      </p:sp>
      <p:sp>
        <p:nvSpPr>
          <p:cNvPr id="12" name="Rechteck 11">
            <a:extLst>
              <a:ext uri="{FF2B5EF4-FFF2-40B4-BE49-F238E27FC236}">
                <a16:creationId xmlns:a16="http://schemas.microsoft.com/office/drawing/2014/main" id="{FD20B6CE-6FB5-47BE-ACA3-1FADB18A5F9F}"/>
              </a:ext>
            </a:extLst>
          </p:cNvPr>
          <p:cNvSpPr/>
          <p:nvPr userDrawn="1"/>
        </p:nvSpPr>
        <p:spPr bwMode="gray">
          <a:xfrm>
            <a:off x="460374" y="2421711"/>
            <a:ext cx="2644776" cy="63437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p>
        </p:txBody>
      </p:sp>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hasCustomPrompt="1"/>
          </p:nvPr>
        </p:nvSpPr>
        <p:spPr bwMode="gray">
          <a:xfrm>
            <a:off x="460374" y="2417530"/>
            <a:ext cx="2644776" cy="212006"/>
          </a:xfrm>
          <a:noFill/>
        </p:spPr>
        <p:txBody>
          <a:bodyPr vert="horz" lIns="72000" tIns="36000" rIns="72000" bIns="36000" rtlCol="0" anchor="ctr">
            <a:noAutofit/>
          </a:bodyPr>
          <a:lstStyle>
            <a:lvl1pPr marL="0" marR="0" indent="0" algn="l" defTabSz="685800" rtl="0" eaLnBrk="1" fontAlgn="auto" latinLnBrk="0" hangingPunct="1">
              <a:lnSpc>
                <a:spcPct val="90000"/>
              </a:lnSpc>
              <a:spcBef>
                <a:spcPts val="600"/>
              </a:spcBef>
              <a:spcAft>
                <a:spcPts val="0"/>
              </a:spcAft>
              <a:buClrTx/>
              <a:buSzTx/>
              <a:buFont typeface="Arial" panose="020B0604020202020204" pitchFamily="34" charset="0"/>
              <a:buNone/>
              <a:tabLst/>
              <a:defRPr lang="de-DE" sz="1000" b="1" baseline="0">
                <a:solidFill>
                  <a:schemeClr val="bg1"/>
                </a:solidFill>
              </a:defRPr>
            </a:lvl1pPr>
            <a:lvl2pPr>
              <a:defRPr lang="de-DE" dirty="0"/>
            </a:lvl2pPr>
            <a:lvl3pPr>
              <a:defRPr lang="en-GB" dirty="0"/>
            </a:lvl3pPr>
          </a:lstStyle>
          <a:p>
            <a:pPr marL="0" marR="0" lvl="0" indent="0" algn="l" defTabSz="685800" rtl="0" eaLnBrk="1" fontAlgn="auto" latinLnBrk="0" hangingPunct="1">
              <a:lnSpc>
                <a:spcPct val="90000"/>
              </a:lnSpc>
              <a:spcBef>
                <a:spcPts val="600"/>
              </a:spcBef>
              <a:spcAft>
                <a:spcPts val="0"/>
              </a:spcAft>
              <a:buClrTx/>
              <a:buSzTx/>
              <a:buFont typeface="Arial" panose="020B0604020202020204" pitchFamily="34" charset="0"/>
              <a:buNone/>
              <a:tabLst/>
              <a:defRPr/>
            </a:pPr>
            <a:r>
              <a:rPr lang="de-DE" dirty="0" err="1"/>
              <a:t>Nombre</a:t>
            </a:r>
            <a:r>
              <a:rPr lang="de-DE" dirty="0"/>
              <a:t> de la </a:t>
            </a:r>
            <a:r>
              <a:rPr lang="de-DE" dirty="0" err="1"/>
              <a:t>contraparte</a:t>
            </a:r>
            <a:endParaRPr lang="de-DE" dirty="0"/>
          </a:p>
        </p:txBody>
      </p:sp>
      <p:sp>
        <p:nvSpPr>
          <p:cNvPr id="19" name="Titel 1">
            <a:extLst>
              <a:ext uri="{FF2B5EF4-FFF2-40B4-BE49-F238E27FC236}">
                <a16:creationId xmlns:a16="http://schemas.microsoft.com/office/drawing/2014/main" id="{E5EE29FF-B139-4CD9-A32C-25A2CCBFB41B}"/>
              </a:ext>
            </a:extLst>
          </p:cNvPr>
          <p:cNvSpPr>
            <a:spLocks noGrp="1"/>
          </p:cNvSpPr>
          <p:nvPr>
            <p:ph type="title" hasCustomPrompt="1"/>
          </p:nvPr>
        </p:nvSpPr>
        <p:spPr bwMode="gray">
          <a:xfrm>
            <a:off x="449816" y="240212"/>
            <a:ext cx="4839635" cy="540544"/>
          </a:xfrm>
        </p:spPr>
        <p:txBody>
          <a:bodyPr/>
          <a:lstStyle>
            <a:lvl1pPr>
              <a:defRPr/>
            </a:lvl1pPr>
          </a:lstStyle>
          <a:p>
            <a:r>
              <a:rPr lang="es-ES"/>
              <a:t>Añadir título haciendo clic</a:t>
            </a:r>
            <a:endParaRPr lang="es-ES" dirty="0"/>
          </a:p>
        </p:txBody>
      </p:sp>
      <p:sp>
        <p:nvSpPr>
          <p:cNvPr id="14" name="Textplatzhalter 8">
            <a:extLst>
              <a:ext uri="{FF2B5EF4-FFF2-40B4-BE49-F238E27FC236}">
                <a16:creationId xmlns:a16="http://schemas.microsoft.com/office/drawing/2014/main" id="{40AE37FF-8E79-4DC2-894F-409F5F142440}"/>
              </a:ext>
            </a:extLst>
          </p:cNvPr>
          <p:cNvSpPr>
            <a:spLocks noGrp="1"/>
          </p:cNvSpPr>
          <p:nvPr>
            <p:ph type="body" sz="quarter" idx="17" hasCustomPrompt="1"/>
          </p:nvPr>
        </p:nvSpPr>
        <p:spPr bwMode="gray">
          <a:xfrm>
            <a:off x="460374" y="2649415"/>
            <a:ext cx="2644776" cy="394453"/>
          </a:xfrm>
          <a:noFill/>
        </p:spPr>
        <p:txBody>
          <a:bodyPr lIns="72000" anchor="t"/>
          <a:lstStyle>
            <a:lvl1pPr>
              <a:lnSpc>
                <a:spcPct val="100000"/>
              </a:lnSpc>
              <a:spcBef>
                <a:spcPts val="0"/>
              </a:spcBef>
              <a:defRPr sz="800" b="0" baseline="0">
                <a:solidFill>
                  <a:schemeClr val="bg1"/>
                </a:solidFill>
              </a:defRPr>
            </a:lvl1pPr>
          </a:lstStyle>
          <a:p>
            <a:pPr lvl="0"/>
            <a:r>
              <a:rPr lang="de-DE" dirty="0"/>
              <a:t>MM/AAAA – MM/AAAA</a:t>
            </a:r>
            <a:br>
              <a:rPr lang="de-DE" dirty="0"/>
            </a:br>
            <a:r>
              <a:rPr lang="de-DE" dirty="0"/>
              <a:t>Volumen: 00 </a:t>
            </a:r>
            <a:r>
              <a:rPr lang="de-DE" dirty="0" err="1"/>
              <a:t>millones</a:t>
            </a:r>
            <a:r>
              <a:rPr lang="de-DE" dirty="0"/>
              <a:t> de </a:t>
            </a:r>
            <a:r>
              <a:rPr lang="de-DE" dirty="0" err="1"/>
              <a:t>euros</a:t>
            </a:r>
            <a:br>
              <a:rPr lang="de-DE" dirty="0"/>
            </a:br>
            <a:r>
              <a:rPr lang="de-DE" dirty="0" err="1"/>
              <a:t>Aporte</a:t>
            </a:r>
            <a:r>
              <a:rPr lang="de-DE" dirty="0"/>
              <a:t> </a:t>
            </a:r>
            <a:r>
              <a:rPr lang="de-DE" dirty="0" err="1"/>
              <a:t>público</a:t>
            </a:r>
            <a:r>
              <a:rPr lang="de-DE" dirty="0"/>
              <a:t>: 000.000 </a:t>
            </a:r>
            <a:r>
              <a:rPr lang="de-DE" dirty="0" err="1"/>
              <a:t>euros</a:t>
            </a:r>
            <a:endParaRPr lang="de-DE" dirty="0"/>
          </a:p>
        </p:txBody>
      </p:sp>
      <p:sp>
        <p:nvSpPr>
          <p:cNvPr id="15" name="Textplatzhalter 8">
            <a:extLst>
              <a:ext uri="{FF2B5EF4-FFF2-40B4-BE49-F238E27FC236}">
                <a16:creationId xmlns:a16="http://schemas.microsoft.com/office/drawing/2014/main" id="{133FB7B2-F1B0-4BE4-A9A1-2AA5AD68EB76}"/>
              </a:ext>
            </a:extLst>
          </p:cNvPr>
          <p:cNvSpPr>
            <a:spLocks noGrp="1"/>
          </p:cNvSpPr>
          <p:nvPr>
            <p:ph type="body" sz="quarter" idx="18" hasCustomPrompt="1"/>
          </p:nvPr>
        </p:nvSpPr>
        <p:spPr bwMode="gray">
          <a:xfrm>
            <a:off x="460374" y="971310"/>
            <a:ext cx="2644776" cy="271797"/>
          </a:xfrm>
          <a:noFill/>
        </p:spPr>
        <p:txBody>
          <a:bodyPr lIns="72000" tIns="36000" bIns="36000" anchor="ctr"/>
          <a:lstStyle>
            <a:lvl1pPr>
              <a:defRPr sz="1100" b="1" baseline="0">
                <a:solidFill>
                  <a:schemeClr val="tx1"/>
                </a:solidFill>
              </a:defRPr>
            </a:lvl1pPr>
          </a:lstStyle>
          <a:p>
            <a:pPr lvl="0"/>
            <a:r>
              <a:rPr lang="de-DE" dirty="0" err="1"/>
              <a:t>Nombre</a:t>
            </a:r>
            <a:r>
              <a:rPr lang="de-DE" dirty="0"/>
              <a:t> del </a:t>
            </a:r>
            <a:r>
              <a:rPr lang="de-DE" dirty="0" err="1"/>
              <a:t>país</a:t>
            </a:r>
            <a:endParaRPr lang="de-DE" dirty="0"/>
          </a:p>
        </p:txBody>
      </p:sp>
      <p:sp>
        <p:nvSpPr>
          <p:cNvPr id="16" name="Textplatzhalter 8">
            <a:extLst>
              <a:ext uri="{FF2B5EF4-FFF2-40B4-BE49-F238E27FC236}">
                <a16:creationId xmlns:a16="http://schemas.microsoft.com/office/drawing/2014/main" id="{50874649-3395-4A9D-A057-03A867415BCC}"/>
              </a:ext>
            </a:extLst>
          </p:cNvPr>
          <p:cNvSpPr>
            <a:spLocks noGrp="1"/>
          </p:cNvSpPr>
          <p:nvPr>
            <p:ph type="body" sz="quarter" idx="19" hasCustomPrompt="1"/>
          </p:nvPr>
        </p:nvSpPr>
        <p:spPr bwMode="gray">
          <a:xfrm>
            <a:off x="460374" y="1243108"/>
            <a:ext cx="2644776" cy="1117616"/>
          </a:xfrm>
          <a:noFill/>
        </p:spPr>
        <p:txBody>
          <a:bodyPr lIns="72000" tIns="0" bIns="36000" anchor="t"/>
          <a:lstStyle>
            <a:lvl1pPr marL="0" indent="0" algn="l" defTabSz="685800" rtl="0" eaLnBrk="1" latinLnBrk="0" hangingPunct="1">
              <a:lnSpc>
                <a:spcPct val="100000"/>
              </a:lnSpc>
              <a:spcBef>
                <a:spcPts val="0"/>
              </a:spcBef>
              <a:buFont typeface="Arial" panose="020B0604020202020204" pitchFamily="34" charset="0"/>
              <a:buNone/>
              <a:defRPr lang="de-DE" sz="1000" b="0" kern="1200" baseline="0" dirty="0" smtClean="0">
                <a:solidFill>
                  <a:schemeClr val="tx1"/>
                </a:solidFill>
                <a:latin typeface="+mn-lt"/>
                <a:ea typeface="+mn-ea"/>
                <a:cs typeface="+mn-cs"/>
              </a:defRPr>
            </a:lvl1pPr>
          </a:lstStyle>
          <a:p>
            <a:pPr marL="0" lvl="0" indent="0" algn="l" defTabSz="685800" rtl="0" eaLnBrk="1" latinLnBrk="0" hangingPunct="1">
              <a:lnSpc>
                <a:spcPct val="100000"/>
              </a:lnSpc>
              <a:spcBef>
                <a:spcPts val="0"/>
              </a:spcBef>
              <a:buFont typeface="Arial" panose="020B0604020202020204" pitchFamily="34" charset="0"/>
              <a:buNone/>
            </a:pPr>
            <a:r>
              <a:rPr lang="de-DE" dirty="0" err="1"/>
              <a:t>Texto</a:t>
            </a:r>
            <a:r>
              <a:rPr lang="de-DE" dirty="0"/>
              <a:t> </a:t>
            </a:r>
            <a:r>
              <a:rPr lang="de-DE" dirty="0" err="1"/>
              <a:t>con</a:t>
            </a:r>
            <a:r>
              <a:rPr lang="de-DE" dirty="0"/>
              <a:t> </a:t>
            </a:r>
            <a:r>
              <a:rPr lang="de-DE" dirty="0" err="1"/>
              <a:t>el</a:t>
            </a:r>
            <a:r>
              <a:rPr lang="de-DE" dirty="0"/>
              <a:t> </a:t>
            </a:r>
            <a:r>
              <a:rPr lang="de-DE" dirty="0" err="1"/>
              <a:t>nombre</a:t>
            </a:r>
            <a:r>
              <a:rPr lang="de-DE" dirty="0"/>
              <a:t> del </a:t>
            </a:r>
            <a:r>
              <a:rPr lang="de-DE" dirty="0" err="1"/>
              <a:t>país</a:t>
            </a:r>
            <a:r>
              <a:rPr lang="de-DE" dirty="0"/>
              <a:t>.</a:t>
            </a:r>
          </a:p>
        </p:txBody>
      </p:sp>
      <p:sp>
        <p:nvSpPr>
          <p:cNvPr id="7" name="Textplatzhalter 6">
            <a:extLst>
              <a:ext uri="{FF2B5EF4-FFF2-40B4-BE49-F238E27FC236}">
                <a16:creationId xmlns:a16="http://schemas.microsoft.com/office/drawing/2014/main" id="{47B8F238-9E4D-4367-BF20-CAA4F4E82F22}"/>
              </a:ext>
            </a:extLst>
          </p:cNvPr>
          <p:cNvSpPr>
            <a:spLocks noGrp="1"/>
          </p:cNvSpPr>
          <p:nvPr>
            <p:ph type="body" sz="quarter" idx="20" hasCustomPrompt="1"/>
          </p:nvPr>
        </p:nvSpPr>
        <p:spPr bwMode="gray">
          <a:xfrm>
            <a:off x="3310597" y="1020763"/>
            <a:ext cx="5717516" cy="3579812"/>
          </a:xfrm>
        </p:spPr>
        <p:txBody>
          <a:bodyPr/>
          <a:lstStyle>
            <a:lvl1pPr>
              <a:defRPr/>
            </a:lvl1pPr>
            <a:lvl2pPr>
              <a:defRPr/>
            </a:lvl2pPr>
            <a:lvl3pPr>
              <a:defRPr/>
            </a:lvl3pPr>
          </a:lstStyle>
          <a:p>
            <a:pPr lvl="0"/>
            <a:r>
              <a:rPr lang="es-ES" noProof="0" dirty="0"/>
              <a:t>Añadir texto haciendo clic</a:t>
            </a:r>
          </a:p>
          <a:p>
            <a:pPr lvl="1">
              <a:buClr>
                <a:schemeClr val="accent1"/>
              </a:buClr>
            </a:pPr>
            <a:r>
              <a:rPr lang="es-ES" dirty="0"/>
              <a:t>Segundo nivel</a:t>
            </a:r>
          </a:p>
          <a:p>
            <a:pPr lvl="2">
              <a:buClr>
                <a:schemeClr val="accent1"/>
              </a:buClr>
            </a:pPr>
            <a:r>
              <a:rPr lang="es-ES" dirty="0"/>
              <a:t>Tercer nivel</a:t>
            </a:r>
          </a:p>
        </p:txBody>
      </p:sp>
      <p:sp>
        <p:nvSpPr>
          <p:cNvPr id="3" name="Datumsplatzhalter 2">
            <a:extLst>
              <a:ext uri="{FF2B5EF4-FFF2-40B4-BE49-F238E27FC236}">
                <a16:creationId xmlns:a16="http://schemas.microsoft.com/office/drawing/2014/main" id="{68DE2E05-6712-49F0-9F11-CA750209F30B}"/>
              </a:ext>
            </a:extLst>
          </p:cNvPr>
          <p:cNvSpPr>
            <a:spLocks noGrp="1"/>
          </p:cNvSpPr>
          <p:nvPr>
            <p:ph type="dt" sz="half" idx="21"/>
          </p:nvPr>
        </p:nvSpPr>
        <p:spPr/>
        <p:txBody>
          <a:bodyPr/>
          <a:lstStyle/>
          <a:p>
            <a:r>
              <a:rPr lang="es-ES"/>
              <a:t>14.02.2019</a:t>
            </a:r>
            <a:endParaRPr lang="es-ES" dirty="0"/>
          </a:p>
        </p:txBody>
      </p:sp>
      <p:sp>
        <p:nvSpPr>
          <p:cNvPr id="4" name="Fußzeilenplatzhalter 3">
            <a:extLst>
              <a:ext uri="{FF2B5EF4-FFF2-40B4-BE49-F238E27FC236}">
                <a16:creationId xmlns:a16="http://schemas.microsoft.com/office/drawing/2014/main" id="{87E70F1E-146B-45A9-BCA7-DD029CB2E564}"/>
              </a:ext>
            </a:extLst>
          </p:cNvPr>
          <p:cNvSpPr>
            <a:spLocks noGrp="1"/>
          </p:cNvSpPr>
          <p:nvPr>
            <p:ph type="ftr" sz="quarter" idx="22"/>
          </p:nvPr>
        </p:nvSpPr>
        <p:spPr/>
        <p:txBody>
          <a:bodyPr/>
          <a:lstStyle/>
          <a:p>
            <a:r>
              <a:rPr lang="es-ES"/>
              <a:t>Título de la presentación</a:t>
            </a:r>
            <a:endParaRPr lang="es-ES" dirty="0"/>
          </a:p>
        </p:txBody>
      </p:sp>
      <p:sp>
        <p:nvSpPr>
          <p:cNvPr id="5" name="Foliennummernplatzhalter 4">
            <a:extLst>
              <a:ext uri="{FF2B5EF4-FFF2-40B4-BE49-F238E27FC236}">
                <a16:creationId xmlns:a16="http://schemas.microsoft.com/office/drawing/2014/main" id="{FED5D7B5-CBB9-4480-B09F-E66E777B1B2C}"/>
              </a:ext>
            </a:extLst>
          </p:cNvPr>
          <p:cNvSpPr>
            <a:spLocks noGrp="1"/>
          </p:cNvSpPr>
          <p:nvPr>
            <p:ph type="sldNum" sz="quarter" idx="23"/>
          </p:nvPr>
        </p:nvSpPr>
        <p:spPr/>
        <p:txBody>
          <a:bodyPr/>
          <a:lstStyle/>
          <a:p>
            <a:r>
              <a:rPr lang="es-ES"/>
              <a:t>Página </a:t>
            </a:r>
            <a:fld id="{3A8B5DB7-81A8-4ED4-916B-6B23CD603687}" type="slidenum">
              <a:rPr lang="es-ES" smtClean="0"/>
              <a:pPr/>
              <a:t>‹Nº›</a:t>
            </a:fld>
            <a:endParaRPr lang="es-ES" dirty="0"/>
          </a:p>
        </p:txBody>
      </p:sp>
    </p:spTree>
    <p:extLst>
      <p:ext uri="{BB962C8B-B14F-4D97-AF65-F5344CB8AC3E}">
        <p14:creationId xmlns:p14="http://schemas.microsoft.com/office/powerpoint/2010/main" val="3900305788"/>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acto 1">
    <p:spTree>
      <p:nvGrpSpPr>
        <p:cNvPr id="1" name=""/>
        <p:cNvGrpSpPr/>
        <p:nvPr/>
      </p:nvGrpSpPr>
      <p:grpSpPr>
        <a:xfrm>
          <a:off x="0" y="0"/>
          <a:ext cx="0" cy="0"/>
          <a:chOff x="0" y="0"/>
          <a:chExt cx="0" cy="0"/>
        </a:xfrm>
      </p:grpSpPr>
      <p:pic>
        <p:nvPicPr>
          <p:cNvPr id="18" name="Grafik 17">
            <a:extLst>
              <a:ext uri="{FF2B5EF4-FFF2-40B4-BE49-F238E27FC236}">
                <a16:creationId xmlns:a16="http://schemas.microsoft.com/office/drawing/2014/main" id="{DF58C217-C4E2-448E-B6B5-E56CEFB6D358}"/>
              </a:ext>
            </a:extLst>
          </p:cNvPr>
          <p:cNvPicPr>
            <a:picLocks/>
          </p:cNvPicPr>
          <p:nvPr userDrawn="1"/>
        </p:nvPicPr>
        <p:blipFill rotWithShape="1">
          <a:blip r:embed="rId2" cstate="email">
            <a:extLst>
              <a:ext uri="{28A0092B-C50C-407E-A947-70E740481C1C}">
                <a14:useLocalDpi xmlns:a14="http://schemas.microsoft.com/office/drawing/2010/main"/>
              </a:ext>
            </a:extLst>
          </a:blip>
          <a:srcRect t="234" b="7466"/>
          <a:stretch/>
        </p:blipFill>
        <p:spPr bwMode="gray">
          <a:xfrm>
            <a:off x="123135" y="123825"/>
            <a:ext cx="8893865" cy="4476494"/>
          </a:xfrm>
          <a:prstGeom prst="rect">
            <a:avLst/>
          </a:prstGeom>
        </p:spPr>
      </p:pic>
      <p:sp>
        <p:nvSpPr>
          <p:cNvPr id="6" name="Rechteck 5">
            <a:extLst>
              <a:ext uri="{FF2B5EF4-FFF2-40B4-BE49-F238E27FC236}">
                <a16:creationId xmlns:a16="http://schemas.microsoft.com/office/drawing/2014/main" id="{1E3E3E95-0AFA-477F-B88E-9AEDC037418E}"/>
              </a:ext>
            </a:extLst>
          </p:cNvPr>
          <p:cNvSpPr>
            <a:spLocks/>
          </p:cNvSpPr>
          <p:nvPr userDrawn="1"/>
        </p:nvSpPr>
        <p:spPr bwMode="gray">
          <a:xfrm>
            <a:off x="123135" y="123825"/>
            <a:ext cx="8893865" cy="4476494"/>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16" name="Titel 1">
            <a:extLst>
              <a:ext uri="{FF2B5EF4-FFF2-40B4-BE49-F238E27FC236}">
                <a16:creationId xmlns:a16="http://schemas.microsoft.com/office/drawing/2014/main" id="{3B6C23A5-1B72-42F2-B92F-DC68B632F6B0}"/>
              </a:ext>
            </a:extLst>
          </p:cNvPr>
          <p:cNvSpPr>
            <a:spLocks noGrp="1"/>
          </p:cNvSpPr>
          <p:nvPr>
            <p:ph type="title" hasCustomPrompt="1"/>
          </p:nvPr>
        </p:nvSpPr>
        <p:spPr bwMode="gray">
          <a:xfrm>
            <a:off x="449817" y="240212"/>
            <a:ext cx="8342492" cy="540544"/>
          </a:xfrm>
        </p:spPr>
        <p:txBody>
          <a:bodyPr/>
          <a:lstStyle>
            <a:lvl1pPr>
              <a:defRPr/>
            </a:lvl1pPr>
          </a:lstStyle>
          <a:p>
            <a:r>
              <a:rPr lang="es-ES" dirty="0"/>
              <a:t>Añadir título haciendo clic</a:t>
            </a:r>
          </a:p>
        </p:txBody>
      </p:sp>
      <p:sp>
        <p:nvSpPr>
          <p:cNvPr id="19" name="Textplatzhalter 16">
            <a:extLst>
              <a:ext uri="{FF2B5EF4-FFF2-40B4-BE49-F238E27FC236}">
                <a16:creationId xmlns:a16="http://schemas.microsoft.com/office/drawing/2014/main" id="{F0C65784-9410-409B-82EA-6584D4732CDD}"/>
              </a:ext>
            </a:extLst>
          </p:cNvPr>
          <p:cNvSpPr>
            <a:spLocks noGrp="1"/>
          </p:cNvSpPr>
          <p:nvPr>
            <p:ph type="body" sz="quarter" idx="15" hasCustomPrompt="1"/>
          </p:nvPr>
        </p:nvSpPr>
        <p:spPr bwMode="gray">
          <a:xfrm>
            <a:off x="2140284" y="2070719"/>
            <a:ext cx="3369561" cy="1025036"/>
          </a:xfrm>
        </p:spPr>
        <p:txBody>
          <a:bodyPr/>
          <a:lstStyle>
            <a:lvl1pPr>
              <a:lnSpc>
                <a:spcPct val="100000"/>
              </a:lnSpc>
              <a:spcBef>
                <a:spcPts val="0"/>
              </a:spcBef>
              <a:defRPr sz="1200"/>
            </a:lvl1pPr>
          </a:lstStyle>
          <a:p>
            <a:r>
              <a:rPr lang="fr-FR" dirty="0"/>
              <a:t>nombre.apellidos@giz.de</a:t>
            </a:r>
          </a:p>
          <a:p>
            <a:r>
              <a:rPr lang="fr-FR" dirty="0"/>
              <a:t>T +49 (0) x xx </a:t>
            </a:r>
            <a:r>
              <a:rPr lang="fr-FR" dirty="0" err="1"/>
              <a:t>xx</a:t>
            </a:r>
            <a:r>
              <a:rPr lang="fr-FR" dirty="0"/>
              <a:t> </a:t>
            </a:r>
            <a:r>
              <a:rPr lang="fr-FR" dirty="0" err="1"/>
              <a:t>xx</a:t>
            </a:r>
            <a:r>
              <a:rPr lang="fr-FR" dirty="0"/>
              <a:t> </a:t>
            </a:r>
          </a:p>
          <a:p>
            <a:r>
              <a:rPr lang="fr-FR" dirty="0"/>
              <a:t>F +49 (0) x xx </a:t>
            </a:r>
            <a:r>
              <a:rPr lang="fr-FR" dirty="0" err="1"/>
              <a:t>xx</a:t>
            </a:r>
            <a:r>
              <a:rPr lang="fr-FR" dirty="0"/>
              <a:t> </a:t>
            </a:r>
            <a:r>
              <a:rPr lang="fr-FR" dirty="0" err="1"/>
              <a:t>xx</a:t>
            </a:r>
            <a:endParaRPr lang="fr-FR" dirty="0"/>
          </a:p>
        </p:txBody>
      </p:sp>
      <p:sp>
        <p:nvSpPr>
          <p:cNvPr id="20" name="Textplatzhalter 29">
            <a:extLst>
              <a:ext uri="{FF2B5EF4-FFF2-40B4-BE49-F238E27FC236}">
                <a16:creationId xmlns:a16="http://schemas.microsoft.com/office/drawing/2014/main" id="{85761457-A63B-46F2-99C5-E217A1E0A705}"/>
              </a:ext>
            </a:extLst>
          </p:cNvPr>
          <p:cNvSpPr>
            <a:spLocks noGrp="1"/>
          </p:cNvSpPr>
          <p:nvPr>
            <p:ph type="body" sz="quarter" idx="22" hasCustomPrompt="1"/>
          </p:nvPr>
        </p:nvSpPr>
        <p:spPr bwMode="gray">
          <a:xfrm>
            <a:off x="2140284" y="1392861"/>
            <a:ext cx="3369561" cy="176276"/>
          </a:xfrm>
        </p:spPr>
        <p:txBody>
          <a:bodyPr/>
          <a:lstStyle>
            <a:lvl1pPr>
              <a:defRPr sz="1200" b="1"/>
            </a:lvl1pPr>
          </a:lstStyle>
          <a:p>
            <a:r>
              <a:rPr lang="de-DE" dirty="0" err="1"/>
              <a:t>Nombre</a:t>
            </a:r>
            <a:r>
              <a:rPr lang="de-DE" dirty="0"/>
              <a:t> y </a:t>
            </a:r>
            <a:r>
              <a:rPr lang="de-DE" dirty="0" err="1"/>
              <a:t>apellido</a:t>
            </a:r>
            <a:r>
              <a:rPr lang="de-DE" dirty="0"/>
              <a:t>(s)</a:t>
            </a:r>
            <a:endParaRPr lang="en-GB" dirty="0"/>
          </a:p>
        </p:txBody>
      </p:sp>
      <p:sp>
        <p:nvSpPr>
          <p:cNvPr id="21" name="Textplatzhalter 30">
            <a:extLst>
              <a:ext uri="{FF2B5EF4-FFF2-40B4-BE49-F238E27FC236}">
                <a16:creationId xmlns:a16="http://schemas.microsoft.com/office/drawing/2014/main" id="{CB52D947-0416-4964-B28D-129580E47725}"/>
              </a:ext>
            </a:extLst>
          </p:cNvPr>
          <p:cNvSpPr>
            <a:spLocks noGrp="1"/>
          </p:cNvSpPr>
          <p:nvPr>
            <p:ph type="body" sz="quarter" idx="23" hasCustomPrompt="1"/>
          </p:nvPr>
        </p:nvSpPr>
        <p:spPr bwMode="gray">
          <a:xfrm>
            <a:off x="2140284" y="1635978"/>
            <a:ext cx="3369561" cy="176276"/>
          </a:xfrm>
        </p:spPr>
        <p:txBody>
          <a:bodyPr/>
          <a:lstStyle>
            <a:lvl1pPr>
              <a:defRPr sz="1200"/>
            </a:lvl1pPr>
          </a:lstStyle>
          <a:p>
            <a:r>
              <a:rPr lang="de-DE" dirty="0" err="1"/>
              <a:t>Función</a:t>
            </a:r>
            <a:r>
              <a:rPr lang="de-DE" dirty="0"/>
              <a:t>, </a:t>
            </a:r>
            <a:r>
              <a:rPr lang="de-DE" dirty="0" err="1"/>
              <a:t>lugar</a:t>
            </a:r>
            <a:endParaRPr lang="de-DE" dirty="0"/>
          </a:p>
        </p:txBody>
      </p:sp>
      <p:sp>
        <p:nvSpPr>
          <p:cNvPr id="35" name="Bildplatzhalter 6">
            <a:extLst>
              <a:ext uri="{FF2B5EF4-FFF2-40B4-BE49-F238E27FC236}">
                <a16:creationId xmlns:a16="http://schemas.microsoft.com/office/drawing/2014/main" id="{FC763A8F-9E6C-4EEB-90DC-0F65B80379CA}"/>
              </a:ext>
            </a:extLst>
          </p:cNvPr>
          <p:cNvSpPr>
            <a:spLocks noGrp="1"/>
          </p:cNvSpPr>
          <p:nvPr>
            <p:ph type="pic" sz="quarter" idx="17" hasCustomPrompt="1"/>
          </p:nvPr>
        </p:nvSpPr>
        <p:spPr bwMode="gray">
          <a:xfrm>
            <a:off x="449816" y="1392861"/>
            <a:ext cx="1468079" cy="1702892"/>
          </a:xfrm>
          <a:solidFill>
            <a:schemeClr val="bg2"/>
          </a:solidFill>
        </p:spPr>
        <p:txBody>
          <a:bodyPr vert="horz" lIns="36000" tIns="1080000" rIns="36000" bIns="36000" rtlCol="0">
            <a:noAutofit/>
          </a:bodyPr>
          <a:lstStyle>
            <a:lvl1pPr algn="ctr">
              <a:defRPr lang="en-GB" sz="1000" dirty="0">
                <a:solidFill>
                  <a:schemeClr val="tx2"/>
                </a:solidFill>
              </a:defRPr>
            </a:lvl1pPr>
          </a:lstStyle>
          <a:p>
            <a:pPr lvl="0" algn="ctr"/>
            <a:r>
              <a:rPr lang="es-ES"/>
              <a:t>Imagen</a:t>
            </a:r>
            <a:endParaRPr lang="es-ES" dirty="0"/>
          </a:p>
        </p:txBody>
      </p:sp>
      <p:sp>
        <p:nvSpPr>
          <p:cNvPr id="37" name="TextBox 7">
            <a:extLst>
              <a:ext uri="{FF2B5EF4-FFF2-40B4-BE49-F238E27FC236}">
                <a16:creationId xmlns:a16="http://schemas.microsoft.com/office/drawing/2014/main" id="{A45E5920-77D2-4E1E-832E-8A215D8A1078}"/>
              </a:ext>
            </a:extLst>
          </p:cNvPr>
          <p:cNvSpPr txBox="1"/>
          <p:nvPr userDrawn="1"/>
        </p:nvSpPr>
        <p:spPr bwMode="gray">
          <a:xfrm>
            <a:off x="784636" y="4052697"/>
            <a:ext cx="838691" cy="246221"/>
          </a:xfrm>
          <a:prstGeom prst="rect">
            <a:avLst/>
          </a:prstGeom>
          <a:noFill/>
        </p:spPr>
        <p:txBody>
          <a:bodyPr wrap="none" rtlCol="0">
            <a:spAutoFit/>
          </a:bodyPr>
          <a:lstStyle/>
          <a:p>
            <a:pPr>
              <a:spcBef>
                <a:spcPts val="2400"/>
              </a:spcBef>
              <a:buClr>
                <a:srgbClr val="C00000"/>
              </a:buClr>
            </a:pPr>
            <a:r>
              <a:rPr lang="es-ES" sz="1000">
                <a:solidFill>
                  <a:schemeClr val="tx1">
                    <a:lumMod val="75000"/>
                    <a:lumOff val="25000"/>
                  </a:schemeClr>
                </a:solidFill>
              </a:rPr>
              <a:t>www.giz.de</a:t>
            </a:r>
            <a:endParaRPr lang="es-ES" sz="1000" dirty="0">
              <a:solidFill>
                <a:schemeClr val="tx1">
                  <a:lumMod val="75000"/>
                  <a:lumOff val="25000"/>
                </a:schemeClr>
              </a:solidFill>
            </a:endParaRPr>
          </a:p>
        </p:txBody>
      </p:sp>
      <p:pic>
        <p:nvPicPr>
          <p:cNvPr id="38" name="Grafik 37" descr="Ein Bild, das Axt, Werkzeug enthält.&#10;&#10;Mit sehr hoher Zuverlässigkeit generierte Beschreibung">
            <a:extLst>
              <a:ext uri="{FF2B5EF4-FFF2-40B4-BE49-F238E27FC236}">
                <a16:creationId xmlns:a16="http://schemas.microsoft.com/office/drawing/2014/main" id="{195D3B85-8F61-41B8-939D-6F7806BB044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bwMode="gray">
          <a:xfrm>
            <a:off x="2273484" y="4081945"/>
            <a:ext cx="290728" cy="236458"/>
          </a:xfrm>
          <a:prstGeom prst="rect">
            <a:avLst/>
          </a:prstGeom>
        </p:spPr>
      </p:pic>
      <p:pic>
        <p:nvPicPr>
          <p:cNvPr id="39" name="Grafik 38">
            <a:extLst>
              <a:ext uri="{FF2B5EF4-FFF2-40B4-BE49-F238E27FC236}">
                <a16:creationId xmlns:a16="http://schemas.microsoft.com/office/drawing/2014/main" id="{E3F751BB-E4FA-4732-80BD-F94670E22B0F}"/>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bwMode="gray">
          <a:xfrm>
            <a:off x="4961178" y="4056187"/>
            <a:ext cx="234516" cy="234514"/>
          </a:xfrm>
          <a:prstGeom prst="rect">
            <a:avLst/>
          </a:prstGeom>
        </p:spPr>
      </p:pic>
      <p:grpSp>
        <p:nvGrpSpPr>
          <p:cNvPr id="40" name="Gruppieren 39">
            <a:extLst>
              <a:ext uri="{FF2B5EF4-FFF2-40B4-BE49-F238E27FC236}">
                <a16:creationId xmlns:a16="http://schemas.microsoft.com/office/drawing/2014/main" id="{58EDDA33-F3A1-4081-87DD-3B5C06FD4DD3}"/>
              </a:ext>
            </a:extLst>
          </p:cNvPr>
          <p:cNvGrpSpPr/>
          <p:nvPr userDrawn="1"/>
        </p:nvGrpSpPr>
        <p:grpSpPr bwMode="gray">
          <a:xfrm>
            <a:off x="444492" y="4029252"/>
            <a:ext cx="262622" cy="297258"/>
            <a:chOff x="4933951" y="-41275"/>
            <a:chExt cx="2130425" cy="2411413"/>
          </a:xfrm>
        </p:grpSpPr>
        <p:sp>
          <p:nvSpPr>
            <p:cNvPr id="41" name="Freeform 6">
              <a:extLst>
                <a:ext uri="{FF2B5EF4-FFF2-40B4-BE49-F238E27FC236}">
                  <a16:creationId xmlns:a16="http://schemas.microsoft.com/office/drawing/2014/main" id="{29CE574A-E366-49FD-9460-14AADB765FE9}"/>
                </a:ext>
              </a:extLst>
            </p:cNvPr>
            <p:cNvSpPr>
              <a:spLocks noEditPoints="1"/>
            </p:cNvSpPr>
            <p:nvPr/>
          </p:nvSpPr>
          <p:spPr bwMode="gray">
            <a:xfrm>
              <a:off x="4945063" y="1435100"/>
              <a:ext cx="2114550" cy="935038"/>
            </a:xfrm>
            <a:custGeom>
              <a:avLst/>
              <a:gdLst>
                <a:gd name="T0" fmla="*/ 287 w 425"/>
                <a:gd name="T1" fmla="*/ 25 h 188"/>
                <a:gd name="T2" fmla="*/ 297 w 425"/>
                <a:gd name="T3" fmla="*/ 2 h 188"/>
                <a:gd name="T4" fmla="*/ 325 w 425"/>
                <a:gd name="T5" fmla="*/ 0 h 188"/>
                <a:gd name="T6" fmla="*/ 321 w 425"/>
                <a:gd name="T7" fmla="*/ 23 h 188"/>
                <a:gd name="T8" fmla="*/ 382 w 425"/>
                <a:gd name="T9" fmla="*/ 25 h 188"/>
                <a:gd name="T10" fmla="*/ 394 w 425"/>
                <a:gd name="T11" fmla="*/ 2 h 188"/>
                <a:gd name="T12" fmla="*/ 423 w 425"/>
                <a:gd name="T13" fmla="*/ 0 h 188"/>
                <a:gd name="T14" fmla="*/ 307 w 425"/>
                <a:gd name="T15" fmla="*/ 135 h 188"/>
                <a:gd name="T16" fmla="*/ 0 w 425"/>
                <a:gd name="T17" fmla="*/ 2 h 188"/>
                <a:gd name="T18" fmla="*/ 28 w 425"/>
                <a:gd name="T19" fmla="*/ 0 h 188"/>
                <a:gd name="T20" fmla="*/ 40 w 425"/>
                <a:gd name="T21" fmla="*/ 23 h 188"/>
                <a:gd name="T22" fmla="*/ 101 w 425"/>
                <a:gd name="T23" fmla="*/ 25 h 188"/>
                <a:gd name="T24" fmla="*/ 97 w 425"/>
                <a:gd name="T25" fmla="*/ 3 h 188"/>
                <a:gd name="T26" fmla="*/ 125 w 425"/>
                <a:gd name="T27" fmla="*/ 0 h 188"/>
                <a:gd name="T28" fmla="*/ 134 w 425"/>
                <a:gd name="T29" fmla="*/ 23 h 188"/>
                <a:gd name="T30" fmla="*/ 192 w 425"/>
                <a:gd name="T31" fmla="*/ 25 h 188"/>
                <a:gd name="T32" fmla="*/ 194 w 425"/>
                <a:gd name="T33" fmla="*/ 2 h 188"/>
                <a:gd name="T34" fmla="*/ 221 w 425"/>
                <a:gd name="T35" fmla="*/ 0 h 188"/>
                <a:gd name="T36" fmla="*/ 224 w 425"/>
                <a:gd name="T37" fmla="*/ 23 h 188"/>
                <a:gd name="T38" fmla="*/ 256 w 425"/>
                <a:gd name="T39" fmla="*/ 25 h 188"/>
                <a:gd name="T40" fmla="*/ 362 w 425"/>
                <a:gd name="T41" fmla="*/ 55 h 188"/>
                <a:gd name="T42" fmla="*/ 307 w 425"/>
                <a:gd name="T43" fmla="*/ 56 h 188"/>
                <a:gd name="T44" fmla="*/ 256 w 425"/>
                <a:gd name="T45" fmla="*/ 121 h 188"/>
                <a:gd name="T46" fmla="*/ 363 w 425"/>
                <a:gd name="T47" fmla="*/ 56 h 188"/>
                <a:gd name="T48" fmla="*/ 87 w 425"/>
                <a:gd name="T49" fmla="*/ 55 h 188"/>
                <a:gd name="T50" fmla="*/ 61 w 425"/>
                <a:gd name="T51" fmla="*/ 55 h 188"/>
                <a:gd name="T52" fmla="*/ 155 w 425"/>
                <a:gd name="T53" fmla="*/ 118 h 188"/>
                <a:gd name="T54" fmla="*/ 156 w 425"/>
                <a:gd name="T55" fmla="*/ 117 h 188"/>
                <a:gd name="T56" fmla="*/ 111 w 425"/>
                <a:gd name="T57" fmla="*/ 55 h 188"/>
                <a:gd name="T58" fmla="*/ 224 w 425"/>
                <a:gd name="T59" fmla="*/ 81 h 188"/>
                <a:gd name="T60" fmla="*/ 224 w 425"/>
                <a:gd name="T61" fmla="*/ 108 h 188"/>
                <a:gd name="T62" fmla="*/ 273 w 425"/>
                <a:gd name="T63" fmla="*/ 56 h 188"/>
                <a:gd name="T64" fmla="*/ 225 w 425"/>
                <a:gd name="T65" fmla="*/ 55 h 188"/>
                <a:gd name="T66" fmla="*/ 224 w 425"/>
                <a:gd name="T67" fmla="*/ 81 h 188"/>
                <a:gd name="T68" fmla="*/ 194 w 425"/>
                <a:gd name="T69" fmla="*/ 56 h 188"/>
                <a:gd name="T70" fmla="*/ 148 w 425"/>
                <a:gd name="T71" fmla="*/ 55 h 188"/>
                <a:gd name="T72" fmla="*/ 192 w 425"/>
                <a:gd name="T73" fmla="*/ 109 h 188"/>
                <a:gd name="T74" fmla="*/ 194 w 425"/>
                <a:gd name="T75" fmla="*/ 10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5" h="188">
                  <a:moveTo>
                    <a:pt x="256" y="25"/>
                  </a:moveTo>
                  <a:cubicBezTo>
                    <a:pt x="267" y="25"/>
                    <a:pt x="277" y="25"/>
                    <a:pt x="287" y="25"/>
                  </a:cubicBezTo>
                  <a:cubicBezTo>
                    <a:pt x="288" y="25"/>
                    <a:pt x="290" y="24"/>
                    <a:pt x="290" y="23"/>
                  </a:cubicBezTo>
                  <a:cubicBezTo>
                    <a:pt x="292" y="16"/>
                    <a:pt x="294" y="9"/>
                    <a:pt x="297" y="2"/>
                  </a:cubicBezTo>
                  <a:cubicBezTo>
                    <a:pt x="297" y="2"/>
                    <a:pt x="298" y="0"/>
                    <a:pt x="299" y="0"/>
                  </a:cubicBezTo>
                  <a:cubicBezTo>
                    <a:pt x="308" y="0"/>
                    <a:pt x="316" y="0"/>
                    <a:pt x="325" y="0"/>
                  </a:cubicBezTo>
                  <a:cubicBezTo>
                    <a:pt x="326" y="0"/>
                    <a:pt x="327" y="2"/>
                    <a:pt x="326" y="2"/>
                  </a:cubicBezTo>
                  <a:cubicBezTo>
                    <a:pt x="325" y="9"/>
                    <a:pt x="323" y="16"/>
                    <a:pt x="321" y="23"/>
                  </a:cubicBezTo>
                  <a:cubicBezTo>
                    <a:pt x="321" y="23"/>
                    <a:pt x="322" y="25"/>
                    <a:pt x="322" y="25"/>
                  </a:cubicBezTo>
                  <a:cubicBezTo>
                    <a:pt x="342" y="25"/>
                    <a:pt x="362" y="25"/>
                    <a:pt x="382" y="25"/>
                  </a:cubicBezTo>
                  <a:cubicBezTo>
                    <a:pt x="383" y="25"/>
                    <a:pt x="384" y="24"/>
                    <a:pt x="384" y="23"/>
                  </a:cubicBezTo>
                  <a:cubicBezTo>
                    <a:pt x="388" y="16"/>
                    <a:pt x="391" y="9"/>
                    <a:pt x="394" y="2"/>
                  </a:cubicBezTo>
                  <a:cubicBezTo>
                    <a:pt x="394" y="1"/>
                    <a:pt x="395" y="0"/>
                    <a:pt x="396" y="0"/>
                  </a:cubicBezTo>
                  <a:cubicBezTo>
                    <a:pt x="405" y="0"/>
                    <a:pt x="414" y="0"/>
                    <a:pt x="423" y="0"/>
                  </a:cubicBezTo>
                  <a:cubicBezTo>
                    <a:pt x="424" y="0"/>
                    <a:pt x="425" y="2"/>
                    <a:pt x="425" y="3"/>
                  </a:cubicBezTo>
                  <a:cubicBezTo>
                    <a:pt x="405" y="64"/>
                    <a:pt x="365" y="108"/>
                    <a:pt x="307" y="135"/>
                  </a:cubicBezTo>
                  <a:cubicBezTo>
                    <a:pt x="195" y="188"/>
                    <a:pt x="60" y="139"/>
                    <a:pt x="10" y="28"/>
                  </a:cubicBezTo>
                  <a:cubicBezTo>
                    <a:pt x="6" y="20"/>
                    <a:pt x="3" y="11"/>
                    <a:pt x="0" y="2"/>
                  </a:cubicBezTo>
                  <a:cubicBezTo>
                    <a:pt x="0" y="2"/>
                    <a:pt x="1" y="0"/>
                    <a:pt x="1" y="0"/>
                  </a:cubicBezTo>
                  <a:cubicBezTo>
                    <a:pt x="10" y="0"/>
                    <a:pt x="19" y="0"/>
                    <a:pt x="28" y="0"/>
                  </a:cubicBezTo>
                  <a:cubicBezTo>
                    <a:pt x="29" y="0"/>
                    <a:pt x="30" y="1"/>
                    <a:pt x="31" y="2"/>
                  </a:cubicBezTo>
                  <a:cubicBezTo>
                    <a:pt x="34" y="9"/>
                    <a:pt x="37" y="16"/>
                    <a:pt x="40" y="23"/>
                  </a:cubicBezTo>
                  <a:cubicBezTo>
                    <a:pt x="41" y="24"/>
                    <a:pt x="42" y="25"/>
                    <a:pt x="43" y="25"/>
                  </a:cubicBezTo>
                  <a:cubicBezTo>
                    <a:pt x="62" y="25"/>
                    <a:pt x="81" y="25"/>
                    <a:pt x="101" y="25"/>
                  </a:cubicBezTo>
                  <a:cubicBezTo>
                    <a:pt x="101" y="25"/>
                    <a:pt x="102" y="23"/>
                    <a:pt x="102" y="23"/>
                  </a:cubicBezTo>
                  <a:cubicBezTo>
                    <a:pt x="101" y="16"/>
                    <a:pt x="99" y="9"/>
                    <a:pt x="97" y="3"/>
                  </a:cubicBezTo>
                  <a:cubicBezTo>
                    <a:pt x="97" y="2"/>
                    <a:pt x="98" y="0"/>
                    <a:pt x="99" y="0"/>
                  </a:cubicBezTo>
                  <a:cubicBezTo>
                    <a:pt x="108" y="0"/>
                    <a:pt x="116" y="0"/>
                    <a:pt x="125" y="0"/>
                  </a:cubicBezTo>
                  <a:cubicBezTo>
                    <a:pt x="126" y="0"/>
                    <a:pt x="127" y="1"/>
                    <a:pt x="127" y="2"/>
                  </a:cubicBezTo>
                  <a:cubicBezTo>
                    <a:pt x="130" y="9"/>
                    <a:pt x="131" y="16"/>
                    <a:pt x="134" y="23"/>
                  </a:cubicBezTo>
                  <a:cubicBezTo>
                    <a:pt x="134" y="24"/>
                    <a:pt x="135" y="25"/>
                    <a:pt x="136" y="25"/>
                  </a:cubicBezTo>
                  <a:cubicBezTo>
                    <a:pt x="155" y="25"/>
                    <a:pt x="173" y="25"/>
                    <a:pt x="192" y="25"/>
                  </a:cubicBezTo>
                  <a:cubicBezTo>
                    <a:pt x="193" y="25"/>
                    <a:pt x="194" y="24"/>
                    <a:pt x="194" y="23"/>
                  </a:cubicBezTo>
                  <a:cubicBezTo>
                    <a:pt x="194" y="16"/>
                    <a:pt x="194" y="9"/>
                    <a:pt x="194" y="2"/>
                  </a:cubicBezTo>
                  <a:cubicBezTo>
                    <a:pt x="194" y="2"/>
                    <a:pt x="195" y="0"/>
                    <a:pt x="196" y="0"/>
                  </a:cubicBezTo>
                  <a:cubicBezTo>
                    <a:pt x="205" y="0"/>
                    <a:pt x="213" y="0"/>
                    <a:pt x="221" y="0"/>
                  </a:cubicBezTo>
                  <a:cubicBezTo>
                    <a:pt x="222" y="0"/>
                    <a:pt x="223" y="2"/>
                    <a:pt x="223" y="3"/>
                  </a:cubicBezTo>
                  <a:cubicBezTo>
                    <a:pt x="224" y="9"/>
                    <a:pt x="223" y="16"/>
                    <a:pt x="224" y="23"/>
                  </a:cubicBezTo>
                  <a:cubicBezTo>
                    <a:pt x="224" y="23"/>
                    <a:pt x="225" y="25"/>
                    <a:pt x="226" y="25"/>
                  </a:cubicBezTo>
                  <a:cubicBezTo>
                    <a:pt x="236" y="25"/>
                    <a:pt x="246" y="25"/>
                    <a:pt x="256" y="25"/>
                  </a:cubicBezTo>
                  <a:close/>
                  <a:moveTo>
                    <a:pt x="364" y="55"/>
                  </a:moveTo>
                  <a:cubicBezTo>
                    <a:pt x="363" y="55"/>
                    <a:pt x="363" y="55"/>
                    <a:pt x="362" y="55"/>
                  </a:cubicBezTo>
                  <a:cubicBezTo>
                    <a:pt x="345" y="55"/>
                    <a:pt x="328" y="54"/>
                    <a:pt x="311" y="55"/>
                  </a:cubicBezTo>
                  <a:cubicBezTo>
                    <a:pt x="310" y="55"/>
                    <a:pt x="308" y="56"/>
                    <a:pt x="307" y="56"/>
                  </a:cubicBezTo>
                  <a:cubicBezTo>
                    <a:pt x="295" y="81"/>
                    <a:pt x="279" y="103"/>
                    <a:pt x="257" y="120"/>
                  </a:cubicBezTo>
                  <a:cubicBezTo>
                    <a:pt x="257" y="121"/>
                    <a:pt x="257" y="121"/>
                    <a:pt x="256" y="121"/>
                  </a:cubicBezTo>
                  <a:cubicBezTo>
                    <a:pt x="257" y="122"/>
                    <a:pt x="257" y="122"/>
                    <a:pt x="258" y="122"/>
                  </a:cubicBezTo>
                  <a:cubicBezTo>
                    <a:pt x="300" y="111"/>
                    <a:pt x="335" y="90"/>
                    <a:pt x="363" y="56"/>
                  </a:cubicBezTo>
                  <a:cubicBezTo>
                    <a:pt x="363" y="56"/>
                    <a:pt x="364" y="55"/>
                    <a:pt x="364" y="55"/>
                  </a:cubicBezTo>
                  <a:close/>
                  <a:moveTo>
                    <a:pt x="87" y="55"/>
                  </a:moveTo>
                  <a:cubicBezTo>
                    <a:pt x="79" y="55"/>
                    <a:pt x="71" y="54"/>
                    <a:pt x="62" y="55"/>
                  </a:cubicBezTo>
                  <a:cubicBezTo>
                    <a:pt x="62" y="55"/>
                    <a:pt x="61" y="55"/>
                    <a:pt x="61" y="55"/>
                  </a:cubicBezTo>
                  <a:cubicBezTo>
                    <a:pt x="61" y="55"/>
                    <a:pt x="61" y="56"/>
                    <a:pt x="62" y="56"/>
                  </a:cubicBezTo>
                  <a:cubicBezTo>
                    <a:pt x="86" y="86"/>
                    <a:pt x="118" y="107"/>
                    <a:pt x="155" y="118"/>
                  </a:cubicBezTo>
                  <a:cubicBezTo>
                    <a:pt x="156" y="118"/>
                    <a:pt x="156" y="118"/>
                    <a:pt x="156" y="118"/>
                  </a:cubicBezTo>
                  <a:cubicBezTo>
                    <a:pt x="156" y="118"/>
                    <a:pt x="156" y="118"/>
                    <a:pt x="156" y="117"/>
                  </a:cubicBezTo>
                  <a:cubicBezTo>
                    <a:pt x="137" y="100"/>
                    <a:pt x="124" y="79"/>
                    <a:pt x="114" y="56"/>
                  </a:cubicBezTo>
                  <a:cubicBezTo>
                    <a:pt x="114" y="55"/>
                    <a:pt x="112" y="55"/>
                    <a:pt x="111" y="55"/>
                  </a:cubicBezTo>
                  <a:cubicBezTo>
                    <a:pt x="103" y="54"/>
                    <a:pt x="95" y="55"/>
                    <a:pt x="87" y="55"/>
                  </a:cubicBezTo>
                  <a:close/>
                  <a:moveTo>
                    <a:pt x="224" y="81"/>
                  </a:moveTo>
                  <a:cubicBezTo>
                    <a:pt x="224" y="89"/>
                    <a:pt x="224" y="98"/>
                    <a:pt x="224" y="106"/>
                  </a:cubicBezTo>
                  <a:cubicBezTo>
                    <a:pt x="224" y="107"/>
                    <a:pt x="224" y="107"/>
                    <a:pt x="224" y="108"/>
                  </a:cubicBezTo>
                  <a:cubicBezTo>
                    <a:pt x="224" y="108"/>
                    <a:pt x="225" y="107"/>
                    <a:pt x="226" y="107"/>
                  </a:cubicBezTo>
                  <a:cubicBezTo>
                    <a:pt x="246" y="94"/>
                    <a:pt x="261" y="76"/>
                    <a:pt x="273" y="56"/>
                  </a:cubicBezTo>
                  <a:cubicBezTo>
                    <a:pt x="274" y="56"/>
                    <a:pt x="273" y="55"/>
                    <a:pt x="272" y="55"/>
                  </a:cubicBezTo>
                  <a:cubicBezTo>
                    <a:pt x="257" y="54"/>
                    <a:pt x="241" y="54"/>
                    <a:pt x="225" y="55"/>
                  </a:cubicBezTo>
                  <a:cubicBezTo>
                    <a:pt x="225" y="55"/>
                    <a:pt x="224" y="56"/>
                    <a:pt x="224" y="56"/>
                  </a:cubicBezTo>
                  <a:cubicBezTo>
                    <a:pt x="224" y="65"/>
                    <a:pt x="224" y="73"/>
                    <a:pt x="224" y="81"/>
                  </a:cubicBezTo>
                  <a:close/>
                  <a:moveTo>
                    <a:pt x="194" y="82"/>
                  </a:moveTo>
                  <a:cubicBezTo>
                    <a:pt x="194" y="73"/>
                    <a:pt x="194" y="65"/>
                    <a:pt x="194" y="56"/>
                  </a:cubicBezTo>
                  <a:cubicBezTo>
                    <a:pt x="194" y="56"/>
                    <a:pt x="193" y="55"/>
                    <a:pt x="192" y="55"/>
                  </a:cubicBezTo>
                  <a:cubicBezTo>
                    <a:pt x="178" y="54"/>
                    <a:pt x="163" y="54"/>
                    <a:pt x="148" y="55"/>
                  </a:cubicBezTo>
                  <a:cubicBezTo>
                    <a:pt x="148" y="55"/>
                    <a:pt x="147" y="56"/>
                    <a:pt x="147" y="56"/>
                  </a:cubicBezTo>
                  <a:cubicBezTo>
                    <a:pt x="158" y="77"/>
                    <a:pt x="172" y="95"/>
                    <a:pt x="192" y="109"/>
                  </a:cubicBezTo>
                  <a:cubicBezTo>
                    <a:pt x="193" y="109"/>
                    <a:pt x="193" y="109"/>
                    <a:pt x="194" y="109"/>
                  </a:cubicBezTo>
                  <a:cubicBezTo>
                    <a:pt x="194" y="109"/>
                    <a:pt x="194" y="108"/>
                    <a:pt x="194" y="108"/>
                  </a:cubicBezTo>
                  <a:cubicBezTo>
                    <a:pt x="194" y="99"/>
                    <a:pt x="194" y="91"/>
                    <a:pt x="194" y="8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7">
              <a:extLst>
                <a:ext uri="{FF2B5EF4-FFF2-40B4-BE49-F238E27FC236}">
                  <a16:creationId xmlns:a16="http://schemas.microsoft.com/office/drawing/2014/main" id="{38A2A830-AF34-4C5B-87EB-D628018EE322}"/>
                </a:ext>
              </a:extLst>
            </p:cNvPr>
            <p:cNvSpPr>
              <a:spLocks noEditPoints="1"/>
            </p:cNvSpPr>
            <p:nvPr/>
          </p:nvSpPr>
          <p:spPr bwMode="gray">
            <a:xfrm>
              <a:off x="4945063" y="-41275"/>
              <a:ext cx="2108200" cy="860425"/>
            </a:xfrm>
            <a:custGeom>
              <a:avLst/>
              <a:gdLst>
                <a:gd name="T0" fmla="*/ 45 w 424"/>
                <a:gd name="T1" fmla="*/ 148 h 173"/>
                <a:gd name="T2" fmla="*/ 32 w 424"/>
                <a:gd name="T3" fmla="*/ 170 h 173"/>
                <a:gd name="T4" fmla="*/ 3 w 424"/>
                <a:gd name="T5" fmla="*/ 173 h 173"/>
                <a:gd name="T6" fmla="*/ 155 w 424"/>
                <a:gd name="T7" fmla="*/ 28 h 173"/>
                <a:gd name="T8" fmla="*/ 424 w 424"/>
                <a:gd name="T9" fmla="*/ 171 h 173"/>
                <a:gd name="T10" fmla="*/ 395 w 424"/>
                <a:gd name="T11" fmla="*/ 173 h 173"/>
                <a:gd name="T12" fmla="*/ 382 w 424"/>
                <a:gd name="T13" fmla="*/ 149 h 173"/>
                <a:gd name="T14" fmla="*/ 321 w 424"/>
                <a:gd name="T15" fmla="*/ 148 h 173"/>
                <a:gd name="T16" fmla="*/ 325 w 424"/>
                <a:gd name="T17" fmla="*/ 171 h 173"/>
                <a:gd name="T18" fmla="*/ 297 w 424"/>
                <a:gd name="T19" fmla="*/ 173 h 173"/>
                <a:gd name="T20" fmla="*/ 287 w 424"/>
                <a:gd name="T21" fmla="*/ 149 h 173"/>
                <a:gd name="T22" fmla="*/ 225 w 424"/>
                <a:gd name="T23" fmla="*/ 148 h 173"/>
                <a:gd name="T24" fmla="*/ 223 w 424"/>
                <a:gd name="T25" fmla="*/ 170 h 173"/>
                <a:gd name="T26" fmla="*/ 196 w 424"/>
                <a:gd name="T27" fmla="*/ 173 h 173"/>
                <a:gd name="T28" fmla="*/ 194 w 424"/>
                <a:gd name="T29" fmla="*/ 150 h 173"/>
                <a:gd name="T30" fmla="*/ 137 w 424"/>
                <a:gd name="T31" fmla="*/ 148 h 173"/>
                <a:gd name="T32" fmla="*/ 128 w 424"/>
                <a:gd name="T33" fmla="*/ 171 h 173"/>
                <a:gd name="T34" fmla="*/ 99 w 424"/>
                <a:gd name="T35" fmla="*/ 173 h 173"/>
                <a:gd name="T36" fmla="*/ 103 w 424"/>
                <a:gd name="T37" fmla="*/ 150 h 173"/>
                <a:gd name="T38" fmla="*/ 73 w 424"/>
                <a:gd name="T39" fmla="*/ 148 h 173"/>
                <a:gd name="T40" fmla="*/ 359 w 424"/>
                <a:gd name="T41" fmla="*/ 118 h 173"/>
                <a:gd name="T42" fmla="*/ 360 w 424"/>
                <a:gd name="T43" fmla="*/ 116 h 173"/>
                <a:gd name="T44" fmla="*/ 258 w 424"/>
                <a:gd name="T45" fmla="*/ 56 h 173"/>
                <a:gd name="T46" fmla="*/ 305 w 424"/>
                <a:gd name="T47" fmla="*/ 116 h 173"/>
                <a:gd name="T48" fmla="*/ 333 w 424"/>
                <a:gd name="T49" fmla="*/ 118 h 173"/>
                <a:gd name="T50" fmla="*/ 113 w 424"/>
                <a:gd name="T51" fmla="*/ 118 h 173"/>
                <a:gd name="T52" fmla="*/ 157 w 424"/>
                <a:gd name="T53" fmla="*/ 59 h 173"/>
                <a:gd name="T54" fmla="*/ 157 w 424"/>
                <a:gd name="T55" fmla="*/ 58 h 173"/>
                <a:gd name="T56" fmla="*/ 64 w 424"/>
                <a:gd name="T57" fmla="*/ 118 h 173"/>
                <a:gd name="T58" fmla="*/ 90 w 424"/>
                <a:gd name="T59" fmla="*/ 118 h 173"/>
                <a:gd name="T60" fmla="*/ 269 w 424"/>
                <a:gd name="T61" fmla="*/ 118 h 173"/>
                <a:gd name="T62" fmla="*/ 225 w 424"/>
                <a:gd name="T63" fmla="*/ 68 h 173"/>
                <a:gd name="T64" fmla="*/ 224 w 424"/>
                <a:gd name="T65" fmla="*/ 69 h 173"/>
                <a:gd name="T66" fmla="*/ 225 w 424"/>
                <a:gd name="T67" fmla="*/ 118 h 173"/>
                <a:gd name="T68" fmla="*/ 194 w 424"/>
                <a:gd name="T69" fmla="*/ 93 h 173"/>
                <a:gd name="T70" fmla="*/ 194 w 424"/>
                <a:gd name="T71" fmla="*/ 68 h 173"/>
                <a:gd name="T72" fmla="*/ 150 w 424"/>
                <a:gd name="T73" fmla="*/ 116 h 173"/>
                <a:gd name="T74" fmla="*/ 192 w 424"/>
                <a:gd name="T75" fmla="*/ 118 h 173"/>
                <a:gd name="T76" fmla="*/ 194 w 424"/>
                <a:gd name="T77" fmla="*/ 9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4" h="173">
                  <a:moveTo>
                    <a:pt x="73" y="148"/>
                  </a:moveTo>
                  <a:cubicBezTo>
                    <a:pt x="64" y="148"/>
                    <a:pt x="55" y="148"/>
                    <a:pt x="45" y="148"/>
                  </a:cubicBezTo>
                  <a:cubicBezTo>
                    <a:pt x="44" y="148"/>
                    <a:pt x="43" y="149"/>
                    <a:pt x="42" y="149"/>
                  </a:cubicBezTo>
                  <a:cubicBezTo>
                    <a:pt x="39" y="156"/>
                    <a:pt x="36" y="164"/>
                    <a:pt x="32" y="170"/>
                  </a:cubicBezTo>
                  <a:cubicBezTo>
                    <a:pt x="32" y="171"/>
                    <a:pt x="30" y="173"/>
                    <a:pt x="29" y="173"/>
                  </a:cubicBezTo>
                  <a:cubicBezTo>
                    <a:pt x="21" y="173"/>
                    <a:pt x="12" y="173"/>
                    <a:pt x="3" y="173"/>
                  </a:cubicBezTo>
                  <a:cubicBezTo>
                    <a:pt x="1" y="173"/>
                    <a:pt x="0" y="172"/>
                    <a:pt x="1" y="170"/>
                  </a:cubicBezTo>
                  <a:cubicBezTo>
                    <a:pt x="28" y="96"/>
                    <a:pt x="80" y="48"/>
                    <a:pt x="155" y="28"/>
                  </a:cubicBezTo>
                  <a:cubicBezTo>
                    <a:pt x="258" y="0"/>
                    <a:pt x="366" y="50"/>
                    <a:pt x="413" y="144"/>
                  </a:cubicBezTo>
                  <a:cubicBezTo>
                    <a:pt x="417" y="153"/>
                    <a:pt x="420" y="162"/>
                    <a:pt x="424" y="171"/>
                  </a:cubicBezTo>
                  <a:cubicBezTo>
                    <a:pt x="424" y="171"/>
                    <a:pt x="423" y="173"/>
                    <a:pt x="422" y="173"/>
                  </a:cubicBezTo>
                  <a:cubicBezTo>
                    <a:pt x="413" y="173"/>
                    <a:pt x="404" y="173"/>
                    <a:pt x="395" y="173"/>
                  </a:cubicBezTo>
                  <a:cubicBezTo>
                    <a:pt x="394" y="173"/>
                    <a:pt x="393" y="172"/>
                    <a:pt x="392" y="171"/>
                  </a:cubicBezTo>
                  <a:cubicBezTo>
                    <a:pt x="389" y="164"/>
                    <a:pt x="386" y="156"/>
                    <a:pt x="382" y="149"/>
                  </a:cubicBezTo>
                  <a:cubicBezTo>
                    <a:pt x="382" y="148"/>
                    <a:pt x="381" y="148"/>
                    <a:pt x="380" y="148"/>
                  </a:cubicBezTo>
                  <a:cubicBezTo>
                    <a:pt x="360" y="148"/>
                    <a:pt x="340" y="148"/>
                    <a:pt x="321" y="148"/>
                  </a:cubicBezTo>
                  <a:cubicBezTo>
                    <a:pt x="320" y="148"/>
                    <a:pt x="319" y="149"/>
                    <a:pt x="319" y="150"/>
                  </a:cubicBezTo>
                  <a:cubicBezTo>
                    <a:pt x="321" y="157"/>
                    <a:pt x="323" y="164"/>
                    <a:pt x="325" y="171"/>
                  </a:cubicBezTo>
                  <a:cubicBezTo>
                    <a:pt x="325" y="171"/>
                    <a:pt x="325" y="173"/>
                    <a:pt x="324" y="173"/>
                  </a:cubicBezTo>
                  <a:cubicBezTo>
                    <a:pt x="315" y="173"/>
                    <a:pt x="306" y="173"/>
                    <a:pt x="297" y="173"/>
                  </a:cubicBezTo>
                  <a:cubicBezTo>
                    <a:pt x="296" y="173"/>
                    <a:pt x="295" y="172"/>
                    <a:pt x="295" y="171"/>
                  </a:cubicBezTo>
                  <a:cubicBezTo>
                    <a:pt x="292" y="164"/>
                    <a:pt x="290" y="156"/>
                    <a:pt x="287" y="149"/>
                  </a:cubicBezTo>
                  <a:cubicBezTo>
                    <a:pt x="287" y="148"/>
                    <a:pt x="286" y="148"/>
                    <a:pt x="285" y="148"/>
                  </a:cubicBezTo>
                  <a:cubicBezTo>
                    <a:pt x="265" y="148"/>
                    <a:pt x="245" y="148"/>
                    <a:pt x="225" y="148"/>
                  </a:cubicBezTo>
                  <a:cubicBezTo>
                    <a:pt x="225" y="148"/>
                    <a:pt x="224" y="149"/>
                    <a:pt x="224" y="150"/>
                  </a:cubicBezTo>
                  <a:cubicBezTo>
                    <a:pt x="223" y="156"/>
                    <a:pt x="224" y="163"/>
                    <a:pt x="223" y="170"/>
                  </a:cubicBezTo>
                  <a:cubicBezTo>
                    <a:pt x="223" y="171"/>
                    <a:pt x="222" y="173"/>
                    <a:pt x="221" y="173"/>
                  </a:cubicBezTo>
                  <a:cubicBezTo>
                    <a:pt x="213" y="173"/>
                    <a:pt x="205" y="173"/>
                    <a:pt x="196" y="173"/>
                  </a:cubicBezTo>
                  <a:cubicBezTo>
                    <a:pt x="195" y="173"/>
                    <a:pt x="194" y="171"/>
                    <a:pt x="194" y="170"/>
                  </a:cubicBezTo>
                  <a:cubicBezTo>
                    <a:pt x="194" y="164"/>
                    <a:pt x="194" y="157"/>
                    <a:pt x="194" y="150"/>
                  </a:cubicBezTo>
                  <a:cubicBezTo>
                    <a:pt x="194" y="149"/>
                    <a:pt x="193" y="148"/>
                    <a:pt x="192" y="148"/>
                  </a:cubicBezTo>
                  <a:cubicBezTo>
                    <a:pt x="174" y="148"/>
                    <a:pt x="156" y="148"/>
                    <a:pt x="137" y="148"/>
                  </a:cubicBezTo>
                  <a:cubicBezTo>
                    <a:pt x="137" y="148"/>
                    <a:pt x="135" y="149"/>
                    <a:pt x="135" y="149"/>
                  </a:cubicBezTo>
                  <a:cubicBezTo>
                    <a:pt x="133" y="156"/>
                    <a:pt x="131" y="164"/>
                    <a:pt x="128" y="171"/>
                  </a:cubicBezTo>
                  <a:cubicBezTo>
                    <a:pt x="128" y="172"/>
                    <a:pt x="127" y="173"/>
                    <a:pt x="126" y="173"/>
                  </a:cubicBezTo>
                  <a:cubicBezTo>
                    <a:pt x="117" y="173"/>
                    <a:pt x="108" y="173"/>
                    <a:pt x="99" y="173"/>
                  </a:cubicBezTo>
                  <a:cubicBezTo>
                    <a:pt x="99" y="173"/>
                    <a:pt x="98" y="171"/>
                    <a:pt x="98" y="171"/>
                  </a:cubicBezTo>
                  <a:cubicBezTo>
                    <a:pt x="100" y="164"/>
                    <a:pt x="101" y="157"/>
                    <a:pt x="103" y="150"/>
                  </a:cubicBezTo>
                  <a:cubicBezTo>
                    <a:pt x="103" y="149"/>
                    <a:pt x="102" y="148"/>
                    <a:pt x="102" y="148"/>
                  </a:cubicBezTo>
                  <a:cubicBezTo>
                    <a:pt x="92" y="148"/>
                    <a:pt x="83" y="148"/>
                    <a:pt x="73" y="148"/>
                  </a:cubicBezTo>
                  <a:close/>
                  <a:moveTo>
                    <a:pt x="333" y="118"/>
                  </a:moveTo>
                  <a:cubicBezTo>
                    <a:pt x="342" y="118"/>
                    <a:pt x="350" y="118"/>
                    <a:pt x="359" y="118"/>
                  </a:cubicBezTo>
                  <a:cubicBezTo>
                    <a:pt x="359" y="118"/>
                    <a:pt x="360" y="118"/>
                    <a:pt x="360" y="118"/>
                  </a:cubicBezTo>
                  <a:cubicBezTo>
                    <a:pt x="360" y="117"/>
                    <a:pt x="360" y="117"/>
                    <a:pt x="360" y="116"/>
                  </a:cubicBezTo>
                  <a:cubicBezTo>
                    <a:pt x="332" y="86"/>
                    <a:pt x="299" y="66"/>
                    <a:pt x="259" y="56"/>
                  </a:cubicBezTo>
                  <a:cubicBezTo>
                    <a:pt x="259" y="56"/>
                    <a:pt x="258" y="56"/>
                    <a:pt x="258" y="56"/>
                  </a:cubicBezTo>
                  <a:cubicBezTo>
                    <a:pt x="258" y="56"/>
                    <a:pt x="258" y="57"/>
                    <a:pt x="259" y="57"/>
                  </a:cubicBezTo>
                  <a:cubicBezTo>
                    <a:pt x="278" y="74"/>
                    <a:pt x="293" y="94"/>
                    <a:pt x="305" y="116"/>
                  </a:cubicBezTo>
                  <a:cubicBezTo>
                    <a:pt x="305" y="117"/>
                    <a:pt x="307" y="118"/>
                    <a:pt x="308" y="118"/>
                  </a:cubicBezTo>
                  <a:cubicBezTo>
                    <a:pt x="316" y="118"/>
                    <a:pt x="325" y="118"/>
                    <a:pt x="333" y="118"/>
                  </a:cubicBezTo>
                  <a:close/>
                  <a:moveTo>
                    <a:pt x="90" y="118"/>
                  </a:moveTo>
                  <a:cubicBezTo>
                    <a:pt x="98" y="118"/>
                    <a:pt x="106" y="118"/>
                    <a:pt x="113" y="118"/>
                  </a:cubicBezTo>
                  <a:cubicBezTo>
                    <a:pt x="114" y="118"/>
                    <a:pt x="116" y="117"/>
                    <a:pt x="116" y="116"/>
                  </a:cubicBezTo>
                  <a:cubicBezTo>
                    <a:pt x="127" y="95"/>
                    <a:pt x="140" y="76"/>
                    <a:pt x="157" y="59"/>
                  </a:cubicBezTo>
                  <a:cubicBezTo>
                    <a:pt x="158" y="59"/>
                    <a:pt x="158" y="58"/>
                    <a:pt x="158" y="58"/>
                  </a:cubicBezTo>
                  <a:cubicBezTo>
                    <a:pt x="158" y="58"/>
                    <a:pt x="157" y="58"/>
                    <a:pt x="157" y="58"/>
                  </a:cubicBezTo>
                  <a:cubicBezTo>
                    <a:pt x="121" y="69"/>
                    <a:pt x="90" y="88"/>
                    <a:pt x="65" y="116"/>
                  </a:cubicBezTo>
                  <a:cubicBezTo>
                    <a:pt x="65" y="117"/>
                    <a:pt x="65" y="117"/>
                    <a:pt x="64" y="118"/>
                  </a:cubicBezTo>
                  <a:cubicBezTo>
                    <a:pt x="65" y="118"/>
                    <a:pt x="65" y="118"/>
                    <a:pt x="66" y="118"/>
                  </a:cubicBezTo>
                  <a:cubicBezTo>
                    <a:pt x="74" y="118"/>
                    <a:pt x="82" y="118"/>
                    <a:pt x="90" y="118"/>
                  </a:cubicBezTo>
                  <a:close/>
                  <a:moveTo>
                    <a:pt x="247" y="118"/>
                  </a:moveTo>
                  <a:cubicBezTo>
                    <a:pt x="255" y="118"/>
                    <a:pt x="262" y="118"/>
                    <a:pt x="269" y="118"/>
                  </a:cubicBezTo>
                  <a:cubicBezTo>
                    <a:pt x="270" y="118"/>
                    <a:pt x="270" y="117"/>
                    <a:pt x="270" y="116"/>
                  </a:cubicBezTo>
                  <a:cubicBezTo>
                    <a:pt x="258" y="98"/>
                    <a:pt x="244" y="81"/>
                    <a:pt x="225" y="68"/>
                  </a:cubicBezTo>
                  <a:cubicBezTo>
                    <a:pt x="225" y="68"/>
                    <a:pt x="224" y="68"/>
                    <a:pt x="224" y="67"/>
                  </a:cubicBezTo>
                  <a:cubicBezTo>
                    <a:pt x="224" y="68"/>
                    <a:pt x="224" y="69"/>
                    <a:pt x="224" y="69"/>
                  </a:cubicBezTo>
                  <a:cubicBezTo>
                    <a:pt x="224" y="85"/>
                    <a:pt x="224" y="100"/>
                    <a:pt x="224" y="116"/>
                  </a:cubicBezTo>
                  <a:cubicBezTo>
                    <a:pt x="224" y="117"/>
                    <a:pt x="225" y="118"/>
                    <a:pt x="225" y="118"/>
                  </a:cubicBezTo>
                  <a:cubicBezTo>
                    <a:pt x="233" y="118"/>
                    <a:pt x="240" y="118"/>
                    <a:pt x="247" y="118"/>
                  </a:cubicBezTo>
                  <a:close/>
                  <a:moveTo>
                    <a:pt x="194" y="93"/>
                  </a:moveTo>
                  <a:cubicBezTo>
                    <a:pt x="194" y="85"/>
                    <a:pt x="194" y="78"/>
                    <a:pt x="194" y="70"/>
                  </a:cubicBezTo>
                  <a:cubicBezTo>
                    <a:pt x="194" y="69"/>
                    <a:pt x="194" y="68"/>
                    <a:pt x="194" y="68"/>
                  </a:cubicBezTo>
                  <a:cubicBezTo>
                    <a:pt x="193" y="68"/>
                    <a:pt x="192" y="68"/>
                    <a:pt x="192" y="69"/>
                  </a:cubicBezTo>
                  <a:cubicBezTo>
                    <a:pt x="175" y="82"/>
                    <a:pt x="161" y="98"/>
                    <a:pt x="150" y="116"/>
                  </a:cubicBezTo>
                  <a:cubicBezTo>
                    <a:pt x="150" y="117"/>
                    <a:pt x="151" y="118"/>
                    <a:pt x="151" y="118"/>
                  </a:cubicBezTo>
                  <a:cubicBezTo>
                    <a:pt x="165" y="118"/>
                    <a:pt x="179" y="118"/>
                    <a:pt x="192" y="118"/>
                  </a:cubicBezTo>
                  <a:cubicBezTo>
                    <a:pt x="193" y="118"/>
                    <a:pt x="194" y="117"/>
                    <a:pt x="194" y="116"/>
                  </a:cubicBezTo>
                  <a:cubicBezTo>
                    <a:pt x="194" y="108"/>
                    <a:pt x="194" y="101"/>
                    <a:pt x="194" y="9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8">
              <a:extLst>
                <a:ext uri="{FF2B5EF4-FFF2-40B4-BE49-F238E27FC236}">
                  <a16:creationId xmlns:a16="http://schemas.microsoft.com/office/drawing/2014/main" id="{EF5B3A25-E6A5-43A3-AFD2-A4D64B803FEB}"/>
                </a:ext>
              </a:extLst>
            </p:cNvPr>
            <p:cNvSpPr>
              <a:spLocks/>
            </p:cNvSpPr>
            <p:nvPr/>
          </p:nvSpPr>
          <p:spPr bwMode="gray">
            <a:xfrm>
              <a:off x="4933951" y="952500"/>
              <a:ext cx="617538" cy="363538"/>
            </a:xfrm>
            <a:custGeom>
              <a:avLst/>
              <a:gdLst>
                <a:gd name="T0" fmla="*/ 90 w 124"/>
                <a:gd name="T1" fmla="*/ 72 h 73"/>
                <a:gd name="T2" fmla="*/ 77 w 124"/>
                <a:gd name="T3" fmla="*/ 63 h 73"/>
                <a:gd name="T4" fmla="*/ 63 w 124"/>
                <a:gd name="T5" fmla="*/ 23 h 73"/>
                <a:gd name="T6" fmla="*/ 62 w 124"/>
                <a:gd name="T7" fmla="*/ 21 h 73"/>
                <a:gd name="T8" fmla="*/ 61 w 124"/>
                <a:gd name="T9" fmla="*/ 23 h 73"/>
                <a:gd name="T10" fmla="*/ 46 w 124"/>
                <a:gd name="T11" fmla="*/ 64 h 73"/>
                <a:gd name="T12" fmla="*/ 32 w 124"/>
                <a:gd name="T13" fmla="*/ 73 h 73"/>
                <a:gd name="T14" fmla="*/ 19 w 124"/>
                <a:gd name="T15" fmla="*/ 63 h 73"/>
                <a:gd name="T16" fmla="*/ 2 w 124"/>
                <a:gd name="T17" fmla="*/ 14 h 73"/>
                <a:gd name="T18" fmla="*/ 6 w 124"/>
                <a:gd name="T19" fmla="*/ 2 h 73"/>
                <a:gd name="T20" fmla="*/ 21 w 124"/>
                <a:gd name="T21" fmla="*/ 7 h 73"/>
                <a:gd name="T22" fmla="*/ 31 w 124"/>
                <a:gd name="T23" fmla="*/ 41 h 73"/>
                <a:gd name="T24" fmla="*/ 34 w 124"/>
                <a:gd name="T25" fmla="*/ 49 h 73"/>
                <a:gd name="T26" fmla="*/ 37 w 124"/>
                <a:gd name="T27" fmla="*/ 42 h 73"/>
                <a:gd name="T28" fmla="*/ 47 w 124"/>
                <a:gd name="T29" fmla="*/ 11 h 73"/>
                <a:gd name="T30" fmla="*/ 62 w 124"/>
                <a:gd name="T31" fmla="*/ 1 h 73"/>
                <a:gd name="T32" fmla="*/ 76 w 124"/>
                <a:gd name="T33" fmla="*/ 11 h 73"/>
                <a:gd name="T34" fmla="*/ 89 w 124"/>
                <a:gd name="T35" fmla="*/ 47 h 73"/>
                <a:gd name="T36" fmla="*/ 90 w 124"/>
                <a:gd name="T37" fmla="*/ 49 h 73"/>
                <a:gd name="T38" fmla="*/ 90 w 124"/>
                <a:gd name="T39" fmla="*/ 47 h 73"/>
                <a:gd name="T40" fmla="*/ 101 w 124"/>
                <a:gd name="T41" fmla="*/ 10 h 73"/>
                <a:gd name="T42" fmla="*/ 113 w 124"/>
                <a:gd name="T43" fmla="*/ 1 h 73"/>
                <a:gd name="T44" fmla="*/ 121 w 124"/>
                <a:gd name="T45" fmla="*/ 13 h 73"/>
                <a:gd name="T46" fmla="*/ 104 w 124"/>
                <a:gd name="T47" fmla="*/ 63 h 73"/>
                <a:gd name="T48" fmla="*/ 90 w 124"/>
                <a:gd name="T49"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73">
                  <a:moveTo>
                    <a:pt x="90" y="72"/>
                  </a:moveTo>
                  <a:cubicBezTo>
                    <a:pt x="84" y="73"/>
                    <a:pt x="79" y="70"/>
                    <a:pt x="77" y="63"/>
                  </a:cubicBezTo>
                  <a:cubicBezTo>
                    <a:pt x="72" y="50"/>
                    <a:pt x="67" y="37"/>
                    <a:pt x="63" y="23"/>
                  </a:cubicBezTo>
                  <a:cubicBezTo>
                    <a:pt x="62" y="22"/>
                    <a:pt x="62" y="22"/>
                    <a:pt x="62" y="21"/>
                  </a:cubicBezTo>
                  <a:cubicBezTo>
                    <a:pt x="61" y="22"/>
                    <a:pt x="61" y="22"/>
                    <a:pt x="61" y="23"/>
                  </a:cubicBezTo>
                  <a:cubicBezTo>
                    <a:pt x="56" y="37"/>
                    <a:pt x="51" y="50"/>
                    <a:pt x="46" y="64"/>
                  </a:cubicBezTo>
                  <a:cubicBezTo>
                    <a:pt x="44" y="70"/>
                    <a:pt x="40" y="73"/>
                    <a:pt x="32" y="73"/>
                  </a:cubicBezTo>
                  <a:cubicBezTo>
                    <a:pt x="25" y="72"/>
                    <a:pt x="21" y="69"/>
                    <a:pt x="19" y="63"/>
                  </a:cubicBezTo>
                  <a:cubicBezTo>
                    <a:pt x="13" y="47"/>
                    <a:pt x="8" y="30"/>
                    <a:pt x="2" y="14"/>
                  </a:cubicBezTo>
                  <a:cubicBezTo>
                    <a:pt x="0" y="8"/>
                    <a:pt x="1" y="4"/>
                    <a:pt x="6" y="2"/>
                  </a:cubicBezTo>
                  <a:cubicBezTo>
                    <a:pt x="12" y="0"/>
                    <a:pt x="19" y="2"/>
                    <a:pt x="21" y="7"/>
                  </a:cubicBezTo>
                  <a:cubicBezTo>
                    <a:pt x="25" y="18"/>
                    <a:pt x="28" y="30"/>
                    <a:pt x="31" y="41"/>
                  </a:cubicBezTo>
                  <a:cubicBezTo>
                    <a:pt x="32" y="44"/>
                    <a:pt x="33" y="47"/>
                    <a:pt x="34" y="49"/>
                  </a:cubicBezTo>
                  <a:cubicBezTo>
                    <a:pt x="35" y="47"/>
                    <a:pt x="36" y="44"/>
                    <a:pt x="37" y="42"/>
                  </a:cubicBezTo>
                  <a:cubicBezTo>
                    <a:pt x="40" y="31"/>
                    <a:pt x="44" y="21"/>
                    <a:pt x="47" y="11"/>
                  </a:cubicBezTo>
                  <a:cubicBezTo>
                    <a:pt x="50" y="4"/>
                    <a:pt x="54" y="1"/>
                    <a:pt x="62" y="1"/>
                  </a:cubicBezTo>
                  <a:cubicBezTo>
                    <a:pt x="69" y="1"/>
                    <a:pt x="73" y="4"/>
                    <a:pt x="76" y="11"/>
                  </a:cubicBezTo>
                  <a:cubicBezTo>
                    <a:pt x="80" y="23"/>
                    <a:pt x="84" y="35"/>
                    <a:pt x="89" y="47"/>
                  </a:cubicBezTo>
                  <a:cubicBezTo>
                    <a:pt x="89" y="48"/>
                    <a:pt x="89" y="49"/>
                    <a:pt x="90" y="49"/>
                  </a:cubicBezTo>
                  <a:cubicBezTo>
                    <a:pt x="90" y="48"/>
                    <a:pt x="90" y="48"/>
                    <a:pt x="90" y="47"/>
                  </a:cubicBezTo>
                  <a:cubicBezTo>
                    <a:pt x="94" y="35"/>
                    <a:pt x="97" y="23"/>
                    <a:pt x="101" y="10"/>
                  </a:cubicBezTo>
                  <a:cubicBezTo>
                    <a:pt x="103" y="3"/>
                    <a:pt x="106" y="1"/>
                    <a:pt x="113" y="1"/>
                  </a:cubicBezTo>
                  <a:cubicBezTo>
                    <a:pt x="121" y="2"/>
                    <a:pt x="124" y="6"/>
                    <a:pt x="121" y="13"/>
                  </a:cubicBezTo>
                  <a:cubicBezTo>
                    <a:pt x="116" y="30"/>
                    <a:pt x="110" y="47"/>
                    <a:pt x="104" y="63"/>
                  </a:cubicBezTo>
                  <a:cubicBezTo>
                    <a:pt x="102" y="70"/>
                    <a:pt x="98" y="72"/>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9">
              <a:extLst>
                <a:ext uri="{FF2B5EF4-FFF2-40B4-BE49-F238E27FC236}">
                  <a16:creationId xmlns:a16="http://schemas.microsoft.com/office/drawing/2014/main" id="{456DF07A-687E-4C5E-A327-5581E21105CD}"/>
                </a:ext>
              </a:extLst>
            </p:cNvPr>
            <p:cNvSpPr>
              <a:spLocks/>
            </p:cNvSpPr>
            <p:nvPr/>
          </p:nvSpPr>
          <p:spPr bwMode="gray">
            <a:xfrm>
              <a:off x="6446838" y="952500"/>
              <a:ext cx="617538" cy="363538"/>
            </a:xfrm>
            <a:custGeom>
              <a:avLst/>
              <a:gdLst>
                <a:gd name="T0" fmla="*/ 90 w 124"/>
                <a:gd name="T1" fmla="*/ 72 h 73"/>
                <a:gd name="T2" fmla="*/ 77 w 124"/>
                <a:gd name="T3" fmla="*/ 63 h 73"/>
                <a:gd name="T4" fmla="*/ 63 w 124"/>
                <a:gd name="T5" fmla="*/ 23 h 73"/>
                <a:gd name="T6" fmla="*/ 62 w 124"/>
                <a:gd name="T7" fmla="*/ 21 h 73"/>
                <a:gd name="T8" fmla="*/ 61 w 124"/>
                <a:gd name="T9" fmla="*/ 23 h 73"/>
                <a:gd name="T10" fmla="*/ 47 w 124"/>
                <a:gd name="T11" fmla="*/ 63 h 73"/>
                <a:gd name="T12" fmla="*/ 32 w 124"/>
                <a:gd name="T13" fmla="*/ 72 h 73"/>
                <a:gd name="T14" fmla="*/ 19 w 124"/>
                <a:gd name="T15" fmla="*/ 63 h 73"/>
                <a:gd name="T16" fmla="*/ 2 w 124"/>
                <a:gd name="T17" fmla="*/ 14 h 73"/>
                <a:gd name="T18" fmla="*/ 6 w 124"/>
                <a:gd name="T19" fmla="*/ 2 h 73"/>
                <a:gd name="T20" fmla="*/ 21 w 124"/>
                <a:gd name="T21" fmla="*/ 6 h 73"/>
                <a:gd name="T22" fmla="*/ 31 w 124"/>
                <a:gd name="T23" fmla="*/ 40 h 73"/>
                <a:gd name="T24" fmla="*/ 33 w 124"/>
                <a:gd name="T25" fmla="*/ 48 h 73"/>
                <a:gd name="T26" fmla="*/ 34 w 124"/>
                <a:gd name="T27" fmla="*/ 49 h 73"/>
                <a:gd name="T28" fmla="*/ 35 w 124"/>
                <a:gd name="T29" fmla="*/ 48 h 73"/>
                <a:gd name="T30" fmla="*/ 47 w 124"/>
                <a:gd name="T31" fmla="*/ 12 h 73"/>
                <a:gd name="T32" fmla="*/ 62 w 124"/>
                <a:gd name="T33" fmla="*/ 1 h 73"/>
                <a:gd name="T34" fmla="*/ 76 w 124"/>
                <a:gd name="T35" fmla="*/ 12 h 73"/>
                <a:gd name="T36" fmla="*/ 89 w 124"/>
                <a:gd name="T37" fmla="*/ 48 h 73"/>
                <a:gd name="T38" fmla="*/ 90 w 124"/>
                <a:gd name="T39" fmla="*/ 49 h 73"/>
                <a:gd name="T40" fmla="*/ 90 w 124"/>
                <a:gd name="T41" fmla="*/ 48 h 73"/>
                <a:gd name="T42" fmla="*/ 101 w 124"/>
                <a:gd name="T43" fmla="*/ 10 h 73"/>
                <a:gd name="T44" fmla="*/ 112 w 124"/>
                <a:gd name="T45" fmla="*/ 1 h 73"/>
                <a:gd name="T46" fmla="*/ 121 w 124"/>
                <a:gd name="T47" fmla="*/ 14 h 73"/>
                <a:gd name="T48" fmla="*/ 104 w 124"/>
                <a:gd name="T49" fmla="*/ 63 h 73"/>
                <a:gd name="T50" fmla="*/ 90 w 124"/>
                <a:gd name="T51"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4" h="73">
                  <a:moveTo>
                    <a:pt x="90" y="72"/>
                  </a:moveTo>
                  <a:cubicBezTo>
                    <a:pt x="84" y="73"/>
                    <a:pt x="79" y="70"/>
                    <a:pt x="77" y="63"/>
                  </a:cubicBezTo>
                  <a:cubicBezTo>
                    <a:pt x="72" y="50"/>
                    <a:pt x="68" y="36"/>
                    <a:pt x="63" y="23"/>
                  </a:cubicBezTo>
                  <a:cubicBezTo>
                    <a:pt x="63" y="22"/>
                    <a:pt x="62" y="22"/>
                    <a:pt x="62" y="21"/>
                  </a:cubicBezTo>
                  <a:cubicBezTo>
                    <a:pt x="62" y="22"/>
                    <a:pt x="61" y="22"/>
                    <a:pt x="61" y="23"/>
                  </a:cubicBezTo>
                  <a:cubicBezTo>
                    <a:pt x="56" y="36"/>
                    <a:pt x="52" y="50"/>
                    <a:pt x="47" y="63"/>
                  </a:cubicBezTo>
                  <a:cubicBezTo>
                    <a:pt x="44" y="70"/>
                    <a:pt x="40" y="73"/>
                    <a:pt x="32" y="72"/>
                  </a:cubicBezTo>
                  <a:cubicBezTo>
                    <a:pt x="25" y="72"/>
                    <a:pt x="22" y="70"/>
                    <a:pt x="19" y="63"/>
                  </a:cubicBezTo>
                  <a:cubicBezTo>
                    <a:pt x="13" y="46"/>
                    <a:pt x="8" y="30"/>
                    <a:pt x="2" y="14"/>
                  </a:cubicBezTo>
                  <a:cubicBezTo>
                    <a:pt x="0" y="9"/>
                    <a:pt x="0" y="5"/>
                    <a:pt x="6" y="2"/>
                  </a:cubicBezTo>
                  <a:cubicBezTo>
                    <a:pt x="12" y="0"/>
                    <a:pt x="19" y="1"/>
                    <a:pt x="21" y="6"/>
                  </a:cubicBezTo>
                  <a:cubicBezTo>
                    <a:pt x="25" y="17"/>
                    <a:pt x="28" y="29"/>
                    <a:pt x="31" y="40"/>
                  </a:cubicBezTo>
                  <a:cubicBezTo>
                    <a:pt x="32" y="42"/>
                    <a:pt x="33" y="45"/>
                    <a:pt x="33" y="48"/>
                  </a:cubicBezTo>
                  <a:cubicBezTo>
                    <a:pt x="33" y="48"/>
                    <a:pt x="34" y="49"/>
                    <a:pt x="34" y="49"/>
                  </a:cubicBezTo>
                  <a:cubicBezTo>
                    <a:pt x="34" y="49"/>
                    <a:pt x="34" y="48"/>
                    <a:pt x="35" y="48"/>
                  </a:cubicBezTo>
                  <a:cubicBezTo>
                    <a:pt x="39" y="36"/>
                    <a:pt x="43" y="24"/>
                    <a:pt x="47" y="12"/>
                  </a:cubicBezTo>
                  <a:cubicBezTo>
                    <a:pt x="50" y="4"/>
                    <a:pt x="54" y="1"/>
                    <a:pt x="62" y="1"/>
                  </a:cubicBezTo>
                  <a:cubicBezTo>
                    <a:pt x="70" y="1"/>
                    <a:pt x="73" y="4"/>
                    <a:pt x="76" y="12"/>
                  </a:cubicBezTo>
                  <a:cubicBezTo>
                    <a:pt x="81" y="23"/>
                    <a:pt x="85" y="36"/>
                    <a:pt x="89" y="48"/>
                  </a:cubicBezTo>
                  <a:cubicBezTo>
                    <a:pt x="89" y="48"/>
                    <a:pt x="90" y="49"/>
                    <a:pt x="90" y="49"/>
                  </a:cubicBezTo>
                  <a:cubicBezTo>
                    <a:pt x="90" y="49"/>
                    <a:pt x="90" y="48"/>
                    <a:pt x="90" y="48"/>
                  </a:cubicBezTo>
                  <a:cubicBezTo>
                    <a:pt x="94" y="35"/>
                    <a:pt x="98" y="23"/>
                    <a:pt x="101" y="10"/>
                  </a:cubicBezTo>
                  <a:cubicBezTo>
                    <a:pt x="103" y="5"/>
                    <a:pt x="106" y="2"/>
                    <a:pt x="112" y="1"/>
                  </a:cubicBezTo>
                  <a:cubicBezTo>
                    <a:pt x="121" y="1"/>
                    <a:pt x="124" y="6"/>
                    <a:pt x="121" y="14"/>
                  </a:cubicBezTo>
                  <a:cubicBezTo>
                    <a:pt x="116" y="31"/>
                    <a:pt x="110" y="47"/>
                    <a:pt x="104" y="63"/>
                  </a:cubicBezTo>
                  <a:cubicBezTo>
                    <a:pt x="102" y="70"/>
                    <a:pt x="98" y="72"/>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10">
              <a:extLst>
                <a:ext uri="{FF2B5EF4-FFF2-40B4-BE49-F238E27FC236}">
                  <a16:creationId xmlns:a16="http://schemas.microsoft.com/office/drawing/2014/main" id="{A1EFA999-3BA8-4B1E-B6F4-0A44A111E24E}"/>
                </a:ext>
              </a:extLst>
            </p:cNvPr>
            <p:cNvSpPr>
              <a:spLocks/>
            </p:cNvSpPr>
            <p:nvPr/>
          </p:nvSpPr>
          <p:spPr bwMode="gray">
            <a:xfrm>
              <a:off x="5691188" y="952500"/>
              <a:ext cx="615950" cy="363538"/>
            </a:xfrm>
            <a:custGeom>
              <a:avLst/>
              <a:gdLst>
                <a:gd name="T0" fmla="*/ 90 w 124"/>
                <a:gd name="T1" fmla="*/ 72 h 73"/>
                <a:gd name="T2" fmla="*/ 77 w 124"/>
                <a:gd name="T3" fmla="*/ 64 h 73"/>
                <a:gd name="T4" fmla="*/ 63 w 124"/>
                <a:gd name="T5" fmla="*/ 23 h 73"/>
                <a:gd name="T6" fmla="*/ 62 w 124"/>
                <a:gd name="T7" fmla="*/ 21 h 73"/>
                <a:gd name="T8" fmla="*/ 61 w 124"/>
                <a:gd name="T9" fmla="*/ 23 h 73"/>
                <a:gd name="T10" fmla="*/ 46 w 124"/>
                <a:gd name="T11" fmla="*/ 63 h 73"/>
                <a:gd name="T12" fmla="*/ 32 w 124"/>
                <a:gd name="T13" fmla="*/ 72 h 73"/>
                <a:gd name="T14" fmla="*/ 19 w 124"/>
                <a:gd name="T15" fmla="*/ 63 h 73"/>
                <a:gd name="T16" fmla="*/ 2 w 124"/>
                <a:gd name="T17" fmla="*/ 14 h 73"/>
                <a:gd name="T18" fmla="*/ 6 w 124"/>
                <a:gd name="T19" fmla="*/ 2 h 73"/>
                <a:gd name="T20" fmla="*/ 21 w 124"/>
                <a:gd name="T21" fmla="*/ 7 h 73"/>
                <a:gd name="T22" fmla="*/ 31 w 124"/>
                <a:gd name="T23" fmla="*/ 42 h 73"/>
                <a:gd name="T24" fmla="*/ 34 w 124"/>
                <a:gd name="T25" fmla="*/ 49 h 73"/>
                <a:gd name="T26" fmla="*/ 37 w 124"/>
                <a:gd name="T27" fmla="*/ 42 h 73"/>
                <a:gd name="T28" fmla="*/ 48 w 124"/>
                <a:gd name="T29" fmla="*/ 10 h 73"/>
                <a:gd name="T30" fmla="*/ 62 w 124"/>
                <a:gd name="T31" fmla="*/ 1 h 73"/>
                <a:gd name="T32" fmla="*/ 76 w 124"/>
                <a:gd name="T33" fmla="*/ 10 h 73"/>
                <a:gd name="T34" fmla="*/ 89 w 124"/>
                <a:gd name="T35" fmla="*/ 47 h 73"/>
                <a:gd name="T36" fmla="*/ 90 w 124"/>
                <a:gd name="T37" fmla="*/ 49 h 73"/>
                <a:gd name="T38" fmla="*/ 91 w 124"/>
                <a:gd name="T39" fmla="*/ 47 h 73"/>
                <a:gd name="T40" fmla="*/ 101 w 124"/>
                <a:gd name="T41" fmla="*/ 10 h 73"/>
                <a:gd name="T42" fmla="*/ 116 w 124"/>
                <a:gd name="T43" fmla="*/ 2 h 73"/>
                <a:gd name="T44" fmla="*/ 122 w 124"/>
                <a:gd name="T45" fmla="*/ 12 h 73"/>
                <a:gd name="T46" fmla="*/ 104 w 124"/>
                <a:gd name="T47" fmla="*/ 65 h 73"/>
                <a:gd name="T48" fmla="*/ 90 w 124"/>
                <a:gd name="T49"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73">
                  <a:moveTo>
                    <a:pt x="90" y="72"/>
                  </a:moveTo>
                  <a:cubicBezTo>
                    <a:pt x="84" y="73"/>
                    <a:pt x="79" y="70"/>
                    <a:pt x="77" y="64"/>
                  </a:cubicBezTo>
                  <a:cubicBezTo>
                    <a:pt x="72" y="50"/>
                    <a:pt x="68" y="36"/>
                    <a:pt x="63" y="23"/>
                  </a:cubicBezTo>
                  <a:cubicBezTo>
                    <a:pt x="62" y="22"/>
                    <a:pt x="62" y="22"/>
                    <a:pt x="62" y="21"/>
                  </a:cubicBezTo>
                  <a:cubicBezTo>
                    <a:pt x="61" y="22"/>
                    <a:pt x="61" y="22"/>
                    <a:pt x="61" y="23"/>
                  </a:cubicBezTo>
                  <a:cubicBezTo>
                    <a:pt x="56" y="36"/>
                    <a:pt x="51" y="50"/>
                    <a:pt x="46" y="63"/>
                  </a:cubicBezTo>
                  <a:cubicBezTo>
                    <a:pt x="44" y="70"/>
                    <a:pt x="40" y="73"/>
                    <a:pt x="32" y="72"/>
                  </a:cubicBezTo>
                  <a:cubicBezTo>
                    <a:pt x="25" y="72"/>
                    <a:pt x="22" y="70"/>
                    <a:pt x="19" y="63"/>
                  </a:cubicBezTo>
                  <a:cubicBezTo>
                    <a:pt x="13" y="46"/>
                    <a:pt x="8" y="30"/>
                    <a:pt x="2" y="14"/>
                  </a:cubicBezTo>
                  <a:cubicBezTo>
                    <a:pt x="0" y="7"/>
                    <a:pt x="1" y="4"/>
                    <a:pt x="6" y="2"/>
                  </a:cubicBezTo>
                  <a:cubicBezTo>
                    <a:pt x="12" y="0"/>
                    <a:pt x="19" y="2"/>
                    <a:pt x="21" y="7"/>
                  </a:cubicBezTo>
                  <a:cubicBezTo>
                    <a:pt x="25" y="19"/>
                    <a:pt x="28" y="30"/>
                    <a:pt x="31" y="42"/>
                  </a:cubicBezTo>
                  <a:cubicBezTo>
                    <a:pt x="32" y="44"/>
                    <a:pt x="33" y="47"/>
                    <a:pt x="34" y="49"/>
                  </a:cubicBezTo>
                  <a:cubicBezTo>
                    <a:pt x="35" y="47"/>
                    <a:pt x="36" y="44"/>
                    <a:pt x="37" y="42"/>
                  </a:cubicBezTo>
                  <a:cubicBezTo>
                    <a:pt x="40" y="31"/>
                    <a:pt x="44" y="21"/>
                    <a:pt x="48" y="10"/>
                  </a:cubicBezTo>
                  <a:cubicBezTo>
                    <a:pt x="50" y="3"/>
                    <a:pt x="55" y="1"/>
                    <a:pt x="62" y="1"/>
                  </a:cubicBezTo>
                  <a:cubicBezTo>
                    <a:pt x="69" y="1"/>
                    <a:pt x="73" y="4"/>
                    <a:pt x="76" y="10"/>
                  </a:cubicBezTo>
                  <a:cubicBezTo>
                    <a:pt x="80" y="23"/>
                    <a:pt x="84" y="35"/>
                    <a:pt x="89" y="47"/>
                  </a:cubicBezTo>
                  <a:cubicBezTo>
                    <a:pt x="89" y="48"/>
                    <a:pt x="89" y="48"/>
                    <a:pt x="90" y="49"/>
                  </a:cubicBezTo>
                  <a:cubicBezTo>
                    <a:pt x="90" y="48"/>
                    <a:pt x="90" y="48"/>
                    <a:pt x="91" y="47"/>
                  </a:cubicBezTo>
                  <a:cubicBezTo>
                    <a:pt x="94" y="35"/>
                    <a:pt x="98" y="22"/>
                    <a:pt x="101" y="10"/>
                  </a:cubicBezTo>
                  <a:cubicBezTo>
                    <a:pt x="103" y="3"/>
                    <a:pt x="108" y="0"/>
                    <a:pt x="116" y="2"/>
                  </a:cubicBezTo>
                  <a:cubicBezTo>
                    <a:pt x="121" y="3"/>
                    <a:pt x="124" y="7"/>
                    <a:pt x="122" y="12"/>
                  </a:cubicBezTo>
                  <a:cubicBezTo>
                    <a:pt x="116" y="30"/>
                    <a:pt x="110" y="47"/>
                    <a:pt x="104" y="65"/>
                  </a:cubicBezTo>
                  <a:cubicBezTo>
                    <a:pt x="101" y="71"/>
                    <a:pt x="97" y="73"/>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46" name="TextBox 7">
            <a:extLst>
              <a:ext uri="{FF2B5EF4-FFF2-40B4-BE49-F238E27FC236}">
                <a16:creationId xmlns:a16="http://schemas.microsoft.com/office/drawing/2014/main" id="{AB1D21B3-5EA8-4583-8B39-5C5D45B4127F}"/>
              </a:ext>
            </a:extLst>
          </p:cNvPr>
          <p:cNvSpPr txBox="1"/>
          <p:nvPr userDrawn="1"/>
        </p:nvSpPr>
        <p:spPr bwMode="gray">
          <a:xfrm>
            <a:off x="2622199" y="4052697"/>
            <a:ext cx="1773242" cy="246221"/>
          </a:xfrm>
          <a:prstGeom prst="rect">
            <a:avLst/>
          </a:prstGeom>
          <a:noFill/>
        </p:spPr>
        <p:txBody>
          <a:bodyPr wrap="none" rtlCol="0">
            <a:spAutoFit/>
          </a:bodyPr>
          <a:lstStyle/>
          <a:p>
            <a:pPr>
              <a:spcBef>
                <a:spcPts val="2400"/>
              </a:spcBef>
              <a:buClr>
                <a:srgbClr val="C00000"/>
              </a:buClr>
            </a:pPr>
            <a:r>
              <a:rPr lang="es-ES" sz="1000">
                <a:solidFill>
                  <a:schemeClr val="tx1">
                    <a:lumMod val="75000"/>
                    <a:lumOff val="25000"/>
                  </a:schemeClr>
                </a:solidFill>
              </a:rPr>
              <a:t>https://twitter.com/giz_gmbh</a:t>
            </a:r>
            <a:endParaRPr lang="es-ES" sz="1000" dirty="0">
              <a:solidFill>
                <a:schemeClr val="tx1">
                  <a:lumMod val="75000"/>
                  <a:lumOff val="25000"/>
                </a:schemeClr>
              </a:solidFill>
            </a:endParaRPr>
          </a:p>
        </p:txBody>
      </p:sp>
      <p:sp>
        <p:nvSpPr>
          <p:cNvPr id="47" name="TextBox 7">
            <a:extLst>
              <a:ext uri="{FF2B5EF4-FFF2-40B4-BE49-F238E27FC236}">
                <a16:creationId xmlns:a16="http://schemas.microsoft.com/office/drawing/2014/main" id="{143F2906-482C-48A6-8D87-67C6BCEBAF88}"/>
              </a:ext>
            </a:extLst>
          </p:cNvPr>
          <p:cNvSpPr txBox="1"/>
          <p:nvPr userDrawn="1"/>
        </p:nvSpPr>
        <p:spPr bwMode="gray">
          <a:xfrm>
            <a:off x="5253681" y="4052697"/>
            <a:ext cx="2255746" cy="246221"/>
          </a:xfrm>
          <a:prstGeom prst="rect">
            <a:avLst/>
          </a:prstGeom>
          <a:noFill/>
        </p:spPr>
        <p:txBody>
          <a:bodyPr wrap="none" rtlCol="0">
            <a:spAutoFit/>
          </a:bodyPr>
          <a:lstStyle/>
          <a:p>
            <a:pPr>
              <a:spcBef>
                <a:spcPts val="2400"/>
              </a:spcBef>
              <a:buClr>
                <a:srgbClr val="C00000"/>
              </a:buClr>
            </a:pPr>
            <a:r>
              <a:rPr lang="es-ES" sz="1000">
                <a:solidFill>
                  <a:schemeClr val="tx1">
                    <a:lumMod val="75000"/>
                    <a:lumOff val="25000"/>
                  </a:schemeClr>
                </a:solidFill>
              </a:rPr>
              <a:t>https://www.facebook.com/gizprofile/</a:t>
            </a:r>
            <a:endParaRPr lang="es-ES" sz="1000" dirty="0">
              <a:solidFill>
                <a:schemeClr val="tx1">
                  <a:lumMod val="75000"/>
                  <a:lumOff val="25000"/>
                </a:schemeClr>
              </a:solidFill>
            </a:endParaRPr>
          </a:p>
        </p:txBody>
      </p:sp>
      <p:sp>
        <p:nvSpPr>
          <p:cNvPr id="2" name="Datumsplatzhalter 1">
            <a:extLst>
              <a:ext uri="{FF2B5EF4-FFF2-40B4-BE49-F238E27FC236}">
                <a16:creationId xmlns:a16="http://schemas.microsoft.com/office/drawing/2014/main" id="{CEA6B603-AED2-46A7-AE29-2D5EAAC6246B}"/>
              </a:ext>
            </a:extLst>
          </p:cNvPr>
          <p:cNvSpPr>
            <a:spLocks noGrp="1"/>
          </p:cNvSpPr>
          <p:nvPr>
            <p:ph type="dt" sz="half" idx="24"/>
          </p:nvPr>
        </p:nvSpPr>
        <p:spPr/>
        <p:txBody>
          <a:bodyPr/>
          <a:lstStyle/>
          <a:p>
            <a:r>
              <a:rPr lang="es-ES"/>
              <a:t>14.02.2019</a:t>
            </a:r>
            <a:endParaRPr lang="es-ES" dirty="0"/>
          </a:p>
        </p:txBody>
      </p:sp>
      <p:sp>
        <p:nvSpPr>
          <p:cNvPr id="3" name="Fußzeilenplatzhalter 2">
            <a:extLst>
              <a:ext uri="{FF2B5EF4-FFF2-40B4-BE49-F238E27FC236}">
                <a16:creationId xmlns:a16="http://schemas.microsoft.com/office/drawing/2014/main" id="{B8739D72-540A-49AE-BA89-13BD14BF0156}"/>
              </a:ext>
            </a:extLst>
          </p:cNvPr>
          <p:cNvSpPr>
            <a:spLocks noGrp="1"/>
          </p:cNvSpPr>
          <p:nvPr>
            <p:ph type="ftr" sz="quarter" idx="25"/>
          </p:nvPr>
        </p:nvSpPr>
        <p:spPr/>
        <p:txBody>
          <a:bodyPr/>
          <a:lstStyle/>
          <a:p>
            <a:r>
              <a:rPr lang="es-ES"/>
              <a:t>Título de la presentación</a:t>
            </a:r>
            <a:endParaRPr lang="es-ES" dirty="0"/>
          </a:p>
        </p:txBody>
      </p:sp>
      <p:sp>
        <p:nvSpPr>
          <p:cNvPr id="4" name="Foliennummernplatzhalter 3">
            <a:extLst>
              <a:ext uri="{FF2B5EF4-FFF2-40B4-BE49-F238E27FC236}">
                <a16:creationId xmlns:a16="http://schemas.microsoft.com/office/drawing/2014/main" id="{E73BDBE8-98AD-471D-A81E-67AAC5819DBE}"/>
              </a:ext>
            </a:extLst>
          </p:cNvPr>
          <p:cNvSpPr>
            <a:spLocks noGrp="1"/>
          </p:cNvSpPr>
          <p:nvPr>
            <p:ph type="sldNum" sz="quarter" idx="26"/>
          </p:nvPr>
        </p:nvSpPr>
        <p:spPr/>
        <p:txBody>
          <a:bodyPr/>
          <a:lstStyle/>
          <a:p>
            <a:r>
              <a:rPr lang="es-ES"/>
              <a:t>Página </a:t>
            </a:r>
            <a:fld id="{3A8B5DB7-81A8-4ED4-916B-6B23CD603687}" type="slidenum">
              <a:rPr lang="es-ES" smtClean="0"/>
              <a:pPr/>
              <a:t>‹Nº›</a:t>
            </a:fld>
            <a:endParaRPr lang="es-ES" dirty="0"/>
          </a:p>
        </p:txBody>
      </p:sp>
    </p:spTree>
    <p:extLst>
      <p:ext uri="{BB962C8B-B14F-4D97-AF65-F5344CB8AC3E}">
        <p14:creationId xmlns:p14="http://schemas.microsoft.com/office/powerpoint/2010/main" val="1405406117"/>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acto 2">
    <p:spTree>
      <p:nvGrpSpPr>
        <p:cNvPr id="1" name=""/>
        <p:cNvGrpSpPr/>
        <p:nvPr/>
      </p:nvGrpSpPr>
      <p:grpSpPr>
        <a:xfrm>
          <a:off x="0" y="0"/>
          <a:ext cx="0" cy="0"/>
          <a:chOff x="0" y="0"/>
          <a:chExt cx="0" cy="0"/>
        </a:xfrm>
      </p:grpSpPr>
      <p:pic>
        <p:nvPicPr>
          <p:cNvPr id="18" name="Grafik 17">
            <a:extLst>
              <a:ext uri="{FF2B5EF4-FFF2-40B4-BE49-F238E27FC236}">
                <a16:creationId xmlns:a16="http://schemas.microsoft.com/office/drawing/2014/main" id="{DF58C217-C4E2-448E-B6B5-E56CEFB6D358}"/>
              </a:ext>
            </a:extLst>
          </p:cNvPr>
          <p:cNvPicPr>
            <a:picLocks/>
          </p:cNvPicPr>
          <p:nvPr userDrawn="1"/>
        </p:nvPicPr>
        <p:blipFill rotWithShape="1">
          <a:blip r:embed="rId2" cstate="email">
            <a:extLst>
              <a:ext uri="{28A0092B-C50C-407E-A947-70E740481C1C}">
                <a14:useLocalDpi xmlns:a14="http://schemas.microsoft.com/office/drawing/2010/main"/>
              </a:ext>
            </a:extLst>
          </a:blip>
          <a:srcRect t="234" b="7466"/>
          <a:stretch/>
        </p:blipFill>
        <p:spPr bwMode="gray">
          <a:xfrm>
            <a:off x="123135" y="123825"/>
            <a:ext cx="8893865" cy="4476494"/>
          </a:xfrm>
          <a:prstGeom prst="rect">
            <a:avLst/>
          </a:prstGeom>
        </p:spPr>
      </p:pic>
      <p:sp>
        <p:nvSpPr>
          <p:cNvPr id="6" name="Rechteck 5">
            <a:extLst>
              <a:ext uri="{FF2B5EF4-FFF2-40B4-BE49-F238E27FC236}">
                <a16:creationId xmlns:a16="http://schemas.microsoft.com/office/drawing/2014/main" id="{1E3E3E95-0AFA-477F-B88E-9AEDC037418E}"/>
              </a:ext>
            </a:extLst>
          </p:cNvPr>
          <p:cNvSpPr>
            <a:spLocks/>
          </p:cNvSpPr>
          <p:nvPr userDrawn="1"/>
        </p:nvSpPr>
        <p:spPr bwMode="gray">
          <a:xfrm>
            <a:off x="123135" y="123825"/>
            <a:ext cx="8893865" cy="4476494"/>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42" name="TextBox 7">
            <a:extLst>
              <a:ext uri="{FF2B5EF4-FFF2-40B4-BE49-F238E27FC236}">
                <a16:creationId xmlns:a16="http://schemas.microsoft.com/office/drawing/2014/main" id="{0ACBC6BD-AF1C-4AC3-B989-7C0851FD4A36}"/>
              </a:ext>
            </a:extLst>
          </p:cNvPr>
          <p:cNvSpPr txBox="1"/>
          <p:nvPr userDrawn="1"/>
        </p:nvSpPr>
        <p:spPr bwMode="gray">
          <a:xfrm>
            <a:off x="784636" y="4052697"/>
            <a:ext cx="838691" cy="246221"/>
          </a:xfrm>
          <a:prstGeom prst="rect">
            <a:avLst/>
          </a:prstGeom>
          <a:noFill/>
        </p:spPr>
        <p:txBody>
          <a:bodyPr wrap="none" rtlCol="0">
            <a:spAutoFit/>
          </a:bodyPr>
          <a:lstStyle/>
          <a:p>
            <a:pPr>
              <a:spcBef>
                <a:spcPts val="2400"/>
              </a:spcBef>
              <a:buClr>
                <a:srgbClr val="C00000"/>
              </a:buClr>
            </a:pPr>
            <a:r>
              <a:rPr lang="es-ES" sz="1000">
                <a:solidFill>
                  <a:schemeClr val="tx1">
                    <a:lumMod val="75000"/>
                    <a:lumOff val="25000"/>
                  </a:schemeClr>
                </a:solidFill>
              </a:rPr>
              <a:t>www.giz.de</a:t>
            </a:r>
            <a:endParaRPr lang="es-ES" sz="1000" dirty="0">
              <a:solidFill>
                <a:schemeClr val="tx1">
                  <a:lumMod val="75000"/>
                  <a:lumOff val="25000"/>
                </a:schemeClr>
              </a:solidFill>
            </a:endParaRPr>
          </a:p>
        </p:txBody>
      </p:sp>
      <p:pic>
        <p:nvPicPr>
          <p:cNvPr id="43" name="Grafik 42" descr="Ein Bild, das Axt, Werkzeug enthält.&#10;&#10;Mit sehr hoher Zuverlässigkeit generierte Beschreibung">
            <a:extLst>
              <a:ext uri="{FF2B5EF4-FFF2-40B4-BE49-F238E27FC236}">
                <a16:creationId xmlns:a16="http://schemas.microsoft.com/office/drawing/2014/main" id="{1409F6AC-26EC-4924-85C7-7C52829EA0B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bwMode="gray">
          <a:xfrm>
            <a:off x="2273484" y="4081945"/>
            <a:ext cx="290728" cy="236458"/>
          </a:xfrm>
          <a:prstGeom prst="rect">
            <a:avLst/>
          </a:prstGeom>
        </p:spPr>
      </p:pic>
      <p:pic>
        <p:nvPicPr>
          <p:cNvPr id="44" name="Grafik 43">
            <a:extLst>
              <a:ext uri="{FF2B5EF4-FFF2-40B4-BE49-F238E27FC236}">
                <a16:creationId xmlns:a16="http://schemas.microsoft.com/office/drawing/2014/main" id="{95D9641D-18D8-4757-B59C-824BED8ECD98}"/>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bwMode="gray">
          <a:xfrm>
            <a:off x="4961178" y="4056187"/>
            <a:ext cx="234516" cy="234514"/>
          </a:xfrm>
          <a:prstGeom prst="rect">
            <a:avLst/>
          </a:prstGeom>
        </p:spPr>
      </p:pic>
      <p:grpSp>
        <p:nvGrpSpPr>
          <p:cNvPr id="45" name="Gruppieren 44">
            <a:extLst>
              <a:ext uri="{FF2B5EF4-FFF2-40B4-BE49-F238E27FC236}">
                <a16:creationId xmlns:a16="http://schemas.microsoft.com/office/drawing/2014/main" id="{5C7EA8DE-E5C0-4542-A14B-2F893BDFC8D1}"/>
              </a:ext>
            </a:extLst>
          </p:cNvPr>
          <p:cNvGrpSpPr/>
          <p:nvPr userDrawn="1"/>
        </p:nvGrpSpPr>
        <p:grpSpPr bwMode="gray">
          <a:xfrm>
            <a:off x="444492" y="4029252"/>
            <a:ext cx="262622" cy="297258"/>
            <a:chOff x="4933951" y="-41275"/>
            <a:chExt cx="2130425" cy="2411413"/>
          </a:xfrm>
        </p:grpSpPr>
        <p:sp>
          <p:nvSpPr>
            <p:cNvPr id="46" name="Freeform 6">
              <a:extLst>
                <a:ext uri="{FF2B5EF4-FFF2-40B4-BE49-F238E27FC236}">
                  <a16:creationId xmlns:a16="http://schemas.microsoft.com/office/drawing/2014/main" id="{05EE60F5-13C7-4FF2-87FA-B42FCFE9CCF1}"/>
                </a:ext>
              </a:extLst>
            </p:cNvPr>
            <p:cNvSpPr>
              <a:spLocks noEditPoints="1"/>
            </p:cNvSpPr>
            <p:nvPr/>
          </p:nvSpPr>
          <p:spPr bwMode="gray">
            <a:xfrm>
              <a:off x="4945063" y="1435100"/>
              <a:ext cx="2114550" cy="935038"/>
            </a:xfrm>
            <a:custGeom>
              <a:avLst/>
              <a:gdLst>
                <a:gd name="T0" fmla="*/ 287 w 425"/>
                <a:gd name="T1" fmla="*/ 25 h 188"/>
                <a:gd name="T2" fmla="*/ 297 w 425"/>
                <a:gd name="T3" fmla="*/ 2 h 188"/>
                <a:gd name="T4" fmla="*/ 325 w 425"/>
                <a:gd name="T5" fmla="*/ 0 h 188"/>
                <a:gd name="T6" fmla="*/ 321 w 425"/>
                <a:gd name="T7" fmla="*/ 23 h 188"/>
                <a:gd name="T8" fmla="*/ 382 w 425"/>
                <a:gd name="T9" fmla="*/ 25 h 188"/>
                <a:gd name="T10" fmla="*/ 394 w 425"/>
                <a:gd name="T11" fmla="*/ 2 h 188"/>
                <a:gd name="T12" fmla="*/ 423 w 425"/>
                <a:gd name="T13" fmla="*/ 0 h 188"/>
                <a:gd name="T14" fmla="*/ 307 w 425"/>
                <a:gd name="T15" fmla="*/ 135 h 188"/>
                <a:gd name="T16" fmla="*/ 0 w 425"/>
                <a:gd name="T17" fmla="*/ 2 h 188"/>
                <a:gd name="T18" fmla="*/ 28 w 425"/>
                <a:gd name="T19" fmla="*/ 0 h 188"/>
                <a:gd name="T20" fmla="*/ 40 w 425"/>
                <a:gd name="T21" fmla="*/ 23 h 188"/>
                <a:gd name="T22" fmla="*/ 101 w 425"/>
                <a:gd name="T23" fmla="*/ 25 h 188"/>
                <a:gd name="T24" fmla="*/ 97 w 425"/>
                <a:gd name="T25" fmla="*/ 3 h 188"/>
                <a:gd name="T26" fmla="*/ 125 w 425"/>
                <a:gd name="T27" fmla="*/ 0 h 188"/>
                <a:gd name="T28" fmla="*/ 134 w 425"/>
                <a:gd name="T29" fmla="*/ 23 h 188"/>
                <a:gd name="T30" fmla="*/ 192 w 425"/>
                <a:gd name="T31" fmla="*/ 25 h 188"/>
                <a:gd name="T32" fmla="*/ 194 w 425"/>
                <a:gd name="T33" fmla="*/ 2 h 188"/>
                <a:gd name="T34" fmla="*/ 221 w 425"/>
                <a:gd name="T35" fmla="*/ 0 h 188"/>
                <a:gd name="T36" fmla="*/ 224 w 425"/>
                <a:gd name="T37" fmla="*/ 23 h 188"/>
                <a:gd name="T38" fmla="*/ 256 w 425"/>
                <a:gd name="T39" fmla="*/ 25 h 188"/>
                <a:gd name="T40" fmla="*/ 362 w 425"/>
                <a:gd name="T41" fmla="*/ 55 h 188"/>
                <a:gd name="T42" fmla="*/ 307 w 425"/>
                <a:gd name="T43" fmla="*/ 56 h 188"/>
                <a:gd name="T44" fmla="*/ 256 w 425"/>
                <a:gd name="T45" fmla="*/ 121 h 188"/>
                <a:gd name="T46" fmla="*/ 363 w 425"/>
                <a:gd name="T47" fmla="*/ 56 h 188"/>
                <a:gd name="T48" fmla="*/ 87 w 425"/>
                <a:gd name="T49" fmla="*/ 55 h 188"/>
                <a:gd name="T50" fmla="*/ 61 w 425"/>
                <a:gd name="T51" fmla="*/ 55 h 188"/>
                <a:gd name="T52" fmla="*/ 155 w 425"/>
                <a:gd name="T53" fmla="*/ 118 h 188"/>
                <a:gd name="T54" fmla="*/ 156 w 425"/>
                <a:gd name="T55" fmla="*/ 117 h 188"/>
                <a:gd name="T56" fmla="*/ 111 w 425"/>
                <a:gd name="T57" fmla="*/ 55 h 188"/>
                <a:gd name="T58" fmla="*/ 224 w 425"/>
                <a:gd name="T59" fmla="*/ 81 h 188"/>
                <a:gd name="T60" fmla="*/ 224 w 425"/>
                <a:gd name="T61" fmla="*/ 108 h 188"/>
                <a:gd name="T62" fmla="*/ 273 w 425"/>
                <a:gd name="T63" fmla="*/ 56 h 188"/>
                <a:gd name="T64" fmla="*/ 225 w 425"/>
                <a:gd name="T65" fmla="*/ 55 h 188"/>
                <a:gd name="T66" fmla="*/ 224 w 425"/>
                <a:gd name="T67" fmla="*/ 81 h 188"/>
                <a:gd name="T68" fmla="*/ 194 w 425"/>
                <a:gd name="T69" fmla="*/ 56 h 188"/>
                <a:gd name="T70" fmla="*/ 148 w 425"/>
                <a:gd name="T71" fmla="*/ 55 h 188"/>
                <a:gd name="T72" fmla="*/ 192 w 425"/>
                <a:gd name="T73" fmla="*/ 109 h 188"/>
                <a:gd name="T74" fmla="*/ 194 w 425"/>
                <a:gd name="T75" fmla="*/ 10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5" h="188">
                  <a:moveTo>
                    <a:pt x="256" y="25"/>
                  </a:moveTo>
                  <a:cubicBezTo>
                    <a:pt x="267" y="25"/>
                    <a:pt x="277" y="25"/>
                    <a:pt x="287" y="25"/>
                  </a:cubicBezTo>
                  <a:cubicBezTo>
                    <a:pt x="288" y="25"/>
                    <a:pt x="290" y="24"/>
                    <a:pt x="290" y="23"/>
                  </a:cubicBezTo>
                  <a:cubicBezTo>
                    <a:pt x="292" y="16"/>
                    <a:pt x="294" y="9"/>
                    <a:pt x="297" y="2"/>
                  </a:cubicBezTo>
                  <a:cubicBezTo>
                    <a:pt x="297" y="2"/>
                    <a:pt x="298" y="0"/>
                    <a:pt x="299" y="0"/>
                  </a:cubicBezTo>
                  <a:cubicBezTo>
                    <a:pt x="308" y="0"/>
                    <a:pt x="316" y="0"/>
                    <a:pt x="325" y="0"/>
                  </a:cubicBezTo>
                  <a:cubicBezTo>
                    <a:pt x="326" y="0"/>
                    <a:pt x="327" y="2"/>
                    <a:pt x="326" y="2"/>
                  </a:cubicBezTo>
                  <a:cubicBezTo>
                    <a:pt x="325" y="9"/>
                    <a:pt x="323" y="16"/>
                    <a:pt x="321" y="23"/>
                  </a:cubicBezTo>
                  <a:cubicBezTo>
                    <a:pt x="321" y="23"/>
                    <a:pt x="322" y="25"/>
                    <a:pt x="322" y="25"/>
                  </a:cubicBezTo>
                  <a:cubicBezTo>
                    <a:pt x="342" y="25"/>
                    <a:pt x="362" y="25"/>
                    <a:pt x="382" y="25"/>
                  </a:cubicBezTo>
                  <a:cubicBezTo>
                    <a:pt x="383" y="25"/>
                    <a:pt x="384" y="24"/>
                    <a:pt x="384" y="23"/>
                  </a:cubicBezTo>
                  <a:cubicBezTo>
                    <a:pt x="388" y="16"/>
                    <a:pt x="391" y="9"/>
                    <a:pt x="394" y="2"/>
                  </a:cubicBezTo>
                  <a:cubicBezTo>
                    <a:pt x="394" y="1"/>
                    <a:pt x="395" y="0"/>
                    <a:pt x="396" y="0"/>
                  </a:cubicBezTo>
                  <a:cubicBezTo>
                    <a:pt x="405" y="0"/>
                    <a:pt x="414" y="0"/>
                    <a:pt x="423" y="0"/>
                  </a:cubicBezTo>
                  <a:cubicBezTo>
                    <a:pt x="424" y="0"/>
                    <a:pt x="425" y="2"/>
                    <a:pt x="425" y="3"/>
                  </a:cubicBezTo>
                  <a:cubicBezTo>
                    <a:pt x="405" y="64"/>
                    <a:pt x="365" y="108"/>
                    <a:pt x="307" y="135"/>
                  </a:cubicBezTo>
                  <a:cubicBezTo>
                    <a:pt x="195" y="188"/>
                    <a:pt x="60" y="139"/>
                    <a:pt x="10" y="28"/>
                  </a:cubicBezTo>
                  <a:cubicBezTo>
                    <a:pt x="6" y="20"/>
                    <a:pt x="3" y="11"/>
                    <a:pt x="0" y="2"/>
                  </a:cubicBezTo>
                  <a:cubicBezTo>
                    <a:pt x="0" y="2"/>
                    <a:pt x="1" y="0"/>
                    <a:pt x="1" y="0"/>
                  </a:cubicBezTo>
                  <a:cubicBezTo>
                    <a:pt x="10" y="0"/>
                    <a:pt x="19" y="0"/>
                    <a:pt x="28" y="0"/>
                  </a:cubicBezTo>
                  <a:cubicBezTo>
                    <a:pt x="29" y="0"/>
                    <a:pt x="30" y="1"/>
                    <a:pt x="31" y="2"/>
                  </a:cubicBezTo>
                  <a:cubicBezTo>
                    <a:pt x="34" y="9"/>
                    <a:pt x="37" y="16"/>
                    <a:pt x="40" y="23"/>
                  </a:cubicBezTo>
                  <a:cubicBezTo>
                    <a:pt x="41" y="24"/>
                    <a:pt x="42" y="25"/>
                    <a:pt x="43" y="25"/>
                  </a:cubicBezTo>
                  <a:cubicBezTo>
                    <a:pt x="62" y="25"/>
                    <a:pt x="81" y="25"/>
                    <a:pt x="101" y="25"/>
                  </a:cubicBezTo>
                  <a:cubicBezTo>
                    <a:pt x="101" y="25"/>
                    <a:pt x="102" y="23"/>
                    <a:pt x="102" y="23"/>
                  </a:cubicBezTo>
                  <a:cubicBezTo>
                    <a:pt x="101" y="16"/>
                    <a:pt x="99" y="9"/>
                    <a:pt x="97" y="3"/>
                  </a:cubicBezTo>
                  <a:cubicBezTo>
                    <a:pt x="97" y="2"/>
                    <a:pt x="98" y="0"/>
                    <a:pt x="99" y="0"/>
                  </a:cubicBezTo>
                  <a:cubicBezTo>
                    <a:pt x="108" y="0"/>
                    <a:pt x="116" y="0"/>
                    <a:pt x="125" y="0"/>
                  </a:cubicBezTo>
                  <a:cubicBezTo>
                    <a:pt x="126" y="0"/>
                    <a:pt x="127" y="1"/>
                    <a:pt x="127" y="2"/>
                  </a:cubicBezTo>
                  <a:cubicBezTo>
                    <a:pt x="130" y="9"/>
                    <a:pt x="131" y="16"/>
                    <a:pt x="134" y="23"/>
                  </a:cubicBezTo>
                  <a:cubicBezTo>
                    <a:pt x="134" y="24"/>
                    <a:pt x="135" y="25"/>
                    <a:pt x="136" y="25"/>
                  </a:cubicBezTo>
                  <a:cubicBezTo>
                    <a:pt x="155" y="25"/>
                    <a:pt x="173" y="25"/>
                    <a:pt x="192" y="25"/>
                  </a:cubicBezTo>
                  <a:cubicBezTo>
                    <a:pt x="193" y="25"/>
                    <a:pt x="194" y="24"/>
                    <a:pt x="194" y="23"/>
                  </a:cubicBezTo>
                  <a:cubicBezTo>
                    <a:pt x="194" y="16"/>
                    <a:pt x="194" y="9"/>
                    <a:pt x="194" y="2"/>
                  </a:cubicBezTo>
                  <a:cubicBezTo>
                    <a:pt x="194" y="2"/>
                    <a:pt x="195" y="0"/>
                    <a:pt x="196" y="0"/>
                  </a:cubicBezTo>
                  <a:cubicBezTo>
                    <a:pt x="205" y="0"/>
                    <a:pt x="213" y="0"/>
                    <a:pt x="221" y="0"/>
                  </a:cubicBezTo>
                  <a:cubicBezTo>
                    <a:pt x="222" y="0"/>
                    <a:pt x="223" y="2"/>
                    <a:pt x="223" y="3"/>
                  </a:cubicBezTo>
                  <a:cubicBezTo>
                    <a:pt x="224" y="9"/>
                    <a:pt x="223" y="16"/>
                    <a:pt x="224" y="23"/>
                  </a:cubicBezTo>
                  <a:cubicBezTo>
                    <a:pt x="224" y="23"/>
                    <a:pt x="225" y="25"/>
                    <a:pt x="226" y="25"/>
                  </a:cubicBezTo>
                  <a:cubicBezTo>
                    <a:pt x="236" y="25"/>
                    <a:pt x="246" y="25"/>
                    <a:pt x="256" y="25"/>
                  </a:cubicBezTo>
                  <a:close/>
                  <a:moveTo>
                    <a:pt x="364" y="55"/>
                  </a:moveTo>
                  <a:cubicBezTo>
                    <a:pt x="363" y="55"/>
                    <a:pt x="363" y="55"/>
                    <a:pt x="362" y="55"/>
                  </a:cubicBezTo>
                  <a:cubicBezTo>
                    <a:pt x="345" y="55"/>
                    <a:pt x="328" y="54"/>
                    <a:pt x="311" y="55"/>
                  </a:cubicBezTo>
                  <a:cubicBezTo>
                    <a:pt x="310" y="55"/>
                    <a:pt x="308" y="56"/>
                    <a:pt x="307" y="56"/>
                  </a:cubicBezTo>
                  <a:cubicBezTo>
                    <a:pt x="295" y="81"/>
                    <a:pt x="279" y="103"/>
                    <a:pt x="257" y="120"/>
                  </a:cubicBezTo>
                  <a:cubicBezTo>
                    <a:pt x="257" y="121"/>
                    <a:pt x="257" y="121"/>
                    <a:pt x="256" y="121"/>
                  </a:cubicBezTo>
                  <a:cubicBezTo>
                    <a:pt x="257" y="122"/>
                    <a:pt x="257" y="122"/>
                    <a:pt x="258" y="122"/>
                  </a:cubicBezTo>
                  <a:cubicBezTo>
                    <a:pt x="300" y="111"/>
                    <a:pt x="335" y="90"/>
                    <a:pt x="363" y="56"/>
                  </a:cubicBezTo>
                  <a:cubicBezTo>
                    <a:pt x="363" y="56"/>
                    <a:pt x="364" y="55"/>
                    <a:pt x="364" y="55"/>
                  </a:cubicBezTo>
                  <a:close/>
                  <a:moveTo>
                    <a:pt x="87" y="55"/>
                  </a:moveTo>
                  <a:cubicBezTo>
                    <a:pt x="79" y="55"/>
                    <a:pt x="71" y="54"/>
                    <a:pt x="62" y="55"/>
                  </a:cubicBezTo>
                  <a:cubicBezTo>
                    <a:pt x="62" y="55"/>
                    <a:pt x="61" y="55"/>
                    <a:pt x="61" y="55"/>
                  </a:cubicBezTo>
                  <a:cubicBezTo>
                    <a:pt x="61" y="55"/>
                    <a:pt x="61" y="56"/>
                    <a:pt x="62" y="56"/>
                  </a:cubicBezTo>
                  <a:cubicBezTo>
                    <a:pt x="86" y="86"/>
                    <a:pt x="118" y="107"/>
                    <a:pt x="155" y="118"/>
                  </a:cubicBezTo>
                  <a:cubicBezTo>
                    <a:pt x="156" y="118"/>
                    <a:pt x="156" y="118"/>
                    <a:pt x="156" y="118"/>
                  </a:cubicBezTo>
                  <a:cubicBezTo>
                    <a:pt x="156" y="118"/>
                    <a:pt x="156" y="118"/>
                    <a:pt x="156" y="117"/>
                  </a:cubicBezTo>
                  <a:cubicBezTo>
                    <a:pt x="137" y="100"/>
                    <a:pt x="124" y="79"/>
                    <a:pt x="114" y="56"/>
                  </a:cubicBezTo>
                  <a:cubicBezTo>
                    <a:pt x="114" y="55"/>
                    <a:pt x="112" y="55"/>
                    <a:pt x="111" y="55"/>
                  </a:cubicBezTo>
                  <a:cubicBezTo>
                    <a:pt x="103" y="54"/>
                    <a:pt x="95" y="55"/>
                    <a:pt x="87" y="55"/>
                  </a:cubicBezTo>
                  <a:close/>
                  <a:moveTo>
                    <a:pt x="224" y="81"/>
                  </a:moveTo>
                  <a:cubicBezTo>
                    <a:pt x="224" y="89"/>
                    <a:pt x="224" y="98"/>
                    <a:pt x="224" y="106"/>
                  </a:cubicBezTo>
                  <a:cubicBezTo>
                    <a:pt x="224" y="107"/>
                    <a:pt x="224" y="107"/>
                    <a:pt x="224" y="108"/>
                  </a:cubicBezTo>
                  <a:cubicBezTo>
                    <a:pt x="224" y="108"/>
                    <a:pt x="225" y="107"/>
                    <a:pt x="226" y="107"/>
                  </a:cubicBezTo>
                  <a:cubicBezTo>
                    <a:pt x="246" y="94"/>
                    <a:pt x="261" y="76"/>
                    <a:pt x="273" y="56"/>
                  </a:cubicBezTo>
                  <a:cubicBezTo>
                    <a:pt x="274" y="56"/>
                    <a:pt x="273" y="55"/>
                    <a:pt x="272" y="55"/>
                  </a:cubicBezTo>
                  <a:cubicBezTo>
                    <a:pt x="257" y="54"/>
                    <a:pt x="241" y="54"/>
                    <a:pt x="225" y="55"/>
                  </a:cubicBezTo>
                  <a:cubicBezTo>
                    <a:pt x="225" y="55"/>
                    <a:pt x="224" y="56"/>
                    <a:pt x="224" y="56"/>
                  </a:cubicBezTo>
                  <a:cubicBezTo>
                    <a:pt x="224" y="65"/>
                    <a:pt x="224" y="73"/>
                    <a:pt x="224" y="81"/>
                  </a:cubicBezTo>
                  <a:close/>
                  <a:moveTo>
                    <a:pt x="194" y="82"/>
                  </a:moveTo>
                  <a:cubicBezTo>
                    <a:pt x="194" y="73"/>
                    <a:pt x="194" y="65"/>
                    <a:pt x="194" y="56"/>
                  </a:cubicBezTo>
                  <a:cubicBezTo>
                    <a:pt x="194" y="56"/>
                    <a:pt x="193" y="55"/>
                    <a:pt x="192" y="55"/>
                  </a:cubicBezTo>
                  <a:cubicBezTo>
                    <a:pt x="178" y="54"/>
                    <a:pt x="163" y="54"/>
                    <a:pt x="148" y="55"/>
                  </a:cubicBezTo>
                  <a:cubicBezTo>
                    <a:pt x="148" y="55"/>
                    <a:pt x="147" y="56"/>
                    <a:pt x="147" y="56"/>
                  </a:cubicBezTo>
                  <a:cubicBezTo>
                    <a:pt x="158" y="77"/>
                    <a:pt x="172" y="95"/>
                    <a:pt x="192" y="109"/>
                  </a:cubicBezTo>
                  <a:cubicBezTo>
                    <a:pt x="193" y="109"/>
                    <a:pt x="193" y="109"/>
                    <a:pt x="194" y="109"/>
                  </a:cubicBezTo>
                  <a:cubicBezTo>
                    <a:pt x="194" y="109"/>
                    <a:pt x="194" y="108"/>
                    <a:pt x="194" y="108"/>
                  </a:cubicBezTo>
                  <a:cubicBezTo>
                    <a:pt x="194" y="99"/>
                    <a:pt x="194" y="91"/>
                    <a:pt x="194" y="8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7">
              <a:extLst>
                <a:ext uri="{FF2B5EF4-FFF2-40B4-BE49-F238E27FC236}">
                  <a16:creationId xmlns:a16="http://schemas.microsoft.com/office/drawing/2014/main" id="{BAA2DC66-D523-4725-9384-AA70E4C61DD3}"/>
                </a:ext>
              </a:extLst>
            </p:cNvPr>
            <p:cNvSpPr>
              <a:spLocks noEditPoints="1"/>
            </p:cNvSpPr>
            <p:nvPr/>
          </p:nvSpPr>
          <p:spPr bwMode="gray">
            <a:xfrm>
              <a:off x="4945063" y="-41275"/>
              <a:ext cx="2108200" cy="860425"/>
            </a:xfrm>
            <a:custGeom>
              <a:avLst/>
              <a:gdLst>
                <a:gd name="T0" fmla="*/ 45 w 424"/>
                <a:gd name="T1" fmla="*/ 148 h 173"/>
                <a:gd name="T2" fmla="*/ 32 w 424"/>
                <a:gd name="T3" fmla="*/ 170 h 173"/>
                <a:gd name="T4" fmla="*/ 3 w 424"/>
                <a:gd name="T5" fmla="*/ 173 h 173"/>
                <a:gd name="T6" fmla="*/ 155 w 424"/>
                <a:gd name="T7" fmla="*/ 28 h 173"/>
                <a:gd name="T8" fmla="*/ 424 w 424"/>
                <a:gd name="T9" fmla="*/ 171 h 173"/>
                <a:gd name="T10" fmla="*/ 395 w 424"/>
                <a:gd name="T11" fmla="*/ 173 h 173"/>
                <a:gd name="T12" fmla="*/ 382 w 424"/>
                <a:gd name="T13" fmla="*/ 149 h 173"/>
                <a:gd name="T14" fmla="*/ 321 w 424"/>
                <a:gd name="T15" fmla="*/ 148 h 173"/>
                <a:gd name="T16" fmla="*/ 325 w 424"/>
                <a:gd name="T17" fmla="*/ 171 h 173"/>
                <a:gd name="T18" fmla="*/ 297 w 424"/>
                <a:gd name="T19" fmla="*/ 173 h 173"/>
                <a:gd name="T20" fmla="*/ 287 w 424"/>
                <a:gd name="T21" fmla="*/ 149 h 173"/>
                <a:gd name="T22" fmla="*/ 225 w 424"/>
                <a:gd name="T23" fmla="*/ 148 h 173"/>
                <a:gd name="T24" fmla="*/ 223 w 424"/>
                <a:gd name="T25" fmla="*/ 170 h 173"/>
                <a:gd name="T26" fmla="*/ 196 w 424"/>
                <a:gd name="T27" fmla="*/ 173 h 173"/>
                <a:gd name="T28" fmla="*/ 194 w 424"/>
                <a:gd name="T29" fmla="*/ 150 h 173"/>
                <a:gd name="T30" fmla="*/ 137 w 424"/>
                <a:gd name="T31" fmla="*/ 148 h 173"/>
                <a:gd name="T32" fmla="*/ 128 w 424"/>
                <a:gd name="T33" fmla="*/ 171 h 173"/>
                <a:gd name="T34" fmla="*/ 99 w 424"/>
                <a:gd name="T35" fmla="*/ 173 h 173"/>
                <a:gd name="T36" fmla="*/ 103 w 424"/>
                <a:gd name="T37" fmla="*/ 150 h 173"/>
                <a:gd name="T38" fmla="*/ 73 w 424"/>
                <a:gd name="T39" fmla="*/ 148 h 173"/>
                <a:gd name="T40" fmla="*/ 359 w 424"/>
                <a:gd name="T41" fmla="*/ 118 h 173"/>
                <a:gd name="T42" fmla="*/ 360 w 424"/>
                <a:gd name="T43" fmla="*/ 116 h 173"/>
                <a:gd name="T44" fmla="*/ 258 w 424"/>
                <a:gd name="T45" fmla="*/ 56 h 173"/>
                <a:gd name="T46" fmla="*/ 305 w 424"/>
                <a:gd name="T47" fmla="*/ 116 h 173"/>
                <a:gd name="T48" fmla="*/ 333 w 424"/>
                <a:gd name="T49" fmla="*/ 118 h 173"/>
                <a:gd name="T50" fmla="*/ 113 w 424"/>
                <a:gd name="T51" fmla="*/ 118 h 173"/>
                <a:gd name="T52" fmla="*/ 157 w 424"/>
                <a:gd name="T53" fmla="*/ 59 h 173"/>
                <a:gd name="T54" fmla="*/ 157 w 424"/>
                <a:gd name="T55" fmla="*/ 58 h 173"/>
                <a:gd name="T56" fmla="*/ 64 w 424"/>
                <a:gd name="T57" fmla="*/ 118 h 173"/>
                <a:gd name="T58" fmla="*/ 90 w 424"/>
                <a:gd name="T59" fmla="*/ 118 h 173"/>
                <a:gd name="T60" fmla="*/ 269 w 424"/>
                <a:gd name="T61" fmla="*/ 118 h 173"/>
                <a:gd name="T62" fmla="*/ 225 w 424"/>
                <a:gd name="T63" fmla="*/ 68 h 173"/>
                <a:gd name="T64" fmla="*/ 224 w 424"/>
                <a:gd name="T65" fmla="*/ 69 h 173"/>
                <a:gd name="T66" fmla="*/ 225 w 424"/>
                <a:gd name="T67" fmla="*/ 118 h 173"/>
                <a:gd name="T68" fmla="*/ 194 w 424"/>
                <a:gd name="T69" fmla="*/ 93 h 173"/>
                <a:gd name="T70" fmla="*/ 194 w 424"/>
                <a:gd name="T71" fmla="*/ 68 h 173"/>
                <a:gd name="T72" fmla="*/ 150 w 424"/>
                <a:gd name="T73" fmla="*/ 116 h 173"/>
                <a:gd name="T74" fmla="*/ 192 w 424"/>
                <a:gd name="T75" fmla="*/ 118 h 173"/>
                <a:gd name="T76" fmla="*/ 194 w 424"/>
                <a:gd name="T77" fmla="*/ 9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4" h="173">
                  <a:moveTo>
                    <a:pt x="73" y="148"/>
                  </a:moveTo>
                  <a:cubicBezTo>
                    <a:pt x="64" y="148"/>
                    <a:pt x="55" y="148"/>
                    <a:pt x="45" y="148"/>
                  </a:cubicBezTo>
                  <a:cubicBezTo>
                    <a:pt x="44" y="148"/>
                    <a:pt x="43" y="149"/>
                    <a:pt x="42" y="149"/>
                  </a:cubicBezTo>
                  <a:cubicBezTo>
                    <a:pt x="39" y="156"/>
                    <a:pt x="36" y="164"/>
                    <a:pt x="32" y="170"/>
                  </a:cubicBezTo>
                  <a:cubicBezTo>
                    <a:pt x="32" y="171"/>
                    <a:pt x="30" y="173"/>
                    <a:pt x="29" y="173"/>
                  </a:cubicBezTo>
                  <a:cubicBezTo>
                    <a:pt x="21" y="173"/>
                    <a:pt x="12" y="173"/>
                    <a:pt x="3" y="173"/>
                  </a:cubicBezTo>
                  <a:cubicBezTo>
                    <a:pt x="1" y="173"/>
                    <a:pt x="0" y="172"/>
                    <a:pt x="1" y="170"/>
                  </a:cubicBezTo>
                  <a:cubicBezTo>
                    <a:pt x="28" y="96"/>
                    <a:pt x="80" y="48"/>
                    <a:pt x="155" y="28"/>
                  </a:cubicBezTo>
                  <a:cubicBezTo>
                    <a:pt x="258" y="0"/>
                    <a:pt x="366" y="50"/>
                    <a:pt x="413" y="144"/>
                  </a:cubicBezTo>
                  <a:cubicBezTo>
                    <a:pt x="417" y="153"/>
                    <a:pt x="420" y="162"/>
                    <a:pt x="424" y="171"/>
                  </a:cubicBezTo>
                  <a:cubicBezTo>
                    <a:pt x="424" y="171"/>
                    <a:pt x="423" y="173"/>
                    <a:pt x="422" y="173"/>
                  </a:cubicBezTo>
                  <a:cubicBezTo>
                    <a:pt x="413" y="173"/>
                    <a:pt x="404" y="173"/>
                    <a:pt x="395" y="173"/>
                  </a:cubicBezTo>
                  <a:cubicBezTo>
                    <a:pt x="394" y="173"/>
                    <a:pt x="393" y="172"/>
                    <a:pt x="392" y="171"/>
                  </a:cubicBezTo>
                  <a:cubicBezTo>
                    <a:pt x="389" y="164"/>
                    <a:pt x="386" y="156"/>
                    <a:pt x="382" y="149"/>
                  </a:cubicBezTo>
                  <a:cubicBezTo>
                    <a:pt x="382" y="148"/>
                    <a:pt x="381" y="148"/>
                    <a:pt x="380" y="148"/>
                  </a:cubicBezTo>
                  <a:cubicBezTo>
                    <a:pt x="360" y="148"/>
                    <a:pt x="340" y="148"/>
                    <a:pt x="321" y="148"/>
                  </a:cubicBezTo>
                  <a:cubicBezTo>
                    <a:pt x="320" y="148"/>
                    <a:pt x="319" y="149"/>
                    <a:pt x="319" y="150"/>
                  </a:cubicBezTo>
                  <a:cubicBezTo>
                    <a:pt x="321" y="157"/>
                    <a:pt x="323" y="164"/>
                    <a:pt x="325" y="171"/>
                  </a:cubicBezTo>
                  <a:cubicBezTo>
                    <a:pt x="325" y="171"/>
                    <a:pt x="325" y="173"/>
                    <a:pt x="324" y="173"/>
                  </a:cubicBezTo>
                  <a:cubicBezTo>
                    <a:pt x="315" y="173"/>
                    <a:pt x="306" y="173"/>
                    <a:pt x="297" y="173"/>
                  </a:cubicBezTo>
                  <a:cubicBezTo>
                    <a:pt x="296" y="173"/>
                    <a:pt x="295" y="172"/>
                    <a:pt x="295" y="171"/>
                  </a:cubicBezTo>
                  <a:cubicBezTo>
                    <a:pt x="292" y="164"/>
                    <a:pt x="290" y="156"/>
                    <a:pt x="287" y="149"/>
                  </a:cubicBezTo>
                  <a:cubicBezTo>
                    <a:pt x="287" y="148"/>
                    <a:pt x="286" y="148"/>
                    <a:pt x="285" y="148"/>
                  </a:cubicBezTo>
                  <a:cubicBezTo>
                    <a:pt x="265" y="148"/>
                    <a:pt x="245" y="148"/>
                    <a:pt x="225" y="148"/>
                  </a:cubicBezTo>
                  <a:cubicBezTo>
                    <a:pt x="225" y="148"/>
                    <a:pt x="224" y="149"/>
                    <a:pt x="224" y="150"/>
                  </a:cubicBezTo>
                  <a:cubicBezTo>
                    <a:pt x="223" y="156"/>
                    <a:pt x="224" y="163"/>
                    <a:pt x="223" y="170"/>
                  </a:cubicBezTo>
                  <a:cubicBezTo>
                    <a:pt x="223" y="171"/>
                    <a:pt x="222" y="173"/>
                    <a:pt x="221" y="173"/>
                  </a:cubicBezTo>
                  <a:cubicBezTo>
                    <a:pt x="213" y="173"/>
                    <a:pt x="205" y="173"/>
                    <a:pt x="196" y="173"/>
                  </a:cubicBezTo>
                  <a:cubicBezTo>
                    <a:pt x="195" y="173"/>
                    <a:pt x="194" y="171"/>
                    <a:pt x="194" y="170"/>
                  </a:cubicBezTo>
                  <a:cubicBezTo>
                    <a:pt x="194" y="164"/>
                    <a:pt x="194" y="157"/>
                    <a:pt x="194" y="150"/>
                  </a:cubicBezTo>
                  <a:cubicBezTo>
                    <a:pt x="194" y="149"/>
                    <a:pt x="193" y="148"/>
                    <a:pt x="192" y="148"/>
                  </a:cubicBezTo>
                  <a:cubicBezTo>
                    <a:pt x="174" y="148"/>
                    <a:pt x="156" y="148"/>
                    <a:pt x="137" y="148"/>
                  </a:cubicBezTo>
                  <a:cubicBezTo>
                    <a:pt x="137" y="148"/>
                    <a:pt x="135" y="149"/>
                    <a:pt x="135" y="149"/>
                  </a:cubicBezTo>
                  <a:cubicBezTo>
                    <a:pt x="133" y="156"/>
                    <a:pt x="131" y="164"/>
                    <a:pt x="128" y="171"/>
                  </a:cubicBezTo>
                  <a:cubicBezTo>
                    <a:pt x="128" y="172"/>
                    <a:pt x="127" y="173"/>
                    <a:pt x="126" y="173"/>
                  </a:cubicBezTo>
                  <a:cubicBezTo>
                    <a:pt x="117" y="173"/>
                    <a:pt x="108" y="173"/>
                    <a:pt x="99" y="173"/>
                  </a:cubicBezTo>
                  <a:cubicBezTo>
                    <a:pt x="99" y="173"/>
                    <a:pt x="98" y="171"/>
                    <a:pt x="98" y="171"/>
                  </a:cubicBezTo>
                  <a:cubicBezTo>
                    <a:pt x="100" y="164"/>
                    <a:pt x="101" y="157"/>
                    <a:pt x="103" y="150"/>
                  </a:cubicBezTo>
                  <a:cubicBezTo>
                    <a:pt x="103" y="149"/>
                    <a:pt x="102" y="148"/>
                    <a:pt x="102" y="148"/>
                  </a:cubicBezTo>
                  <a:cubicBezTo>
                    <a:pt x="92" y="148"/>
                    <a:pt x="83" y="148"/>
                    <a:pt x="73" y="148"/>
                  </a:cubicBezTo>
                  <a:close/>
                  <a:moveTo>
                    <a:pt x="333" y="118"/>
                  </a:moveTo>
                  <a:cubicBezTo>
                    <a:pt x="342" y="118"/>
                    <a:pt x="350" y="118"/>
                    <a:pt x="359" y="118"/>
                  </a:cubicBezTo>
                  <a:cubicBezTo>
                    <a:pt x="359" y="118"/>
                    <a:pt x="360" y="118"/>
                    <a:pt x="360" y="118"/>
                  </a:cubicBezTo>
                  <a:cubicBezTo>
                    <a:pt x="360" y="117"/>
                    <a:pt x="360" y="117"/>
                    <a:pt x="360" y="116"/>
                  </a:cubicBezTo>
                  <a:cubicBezTo>
                    <a:pt x="332" y="86"/>
                    <a:pt x="299" y="66"/>
                    <a:pt x="259" y="56"/>
                  </a:cubicBezTo>
                  <a:cubicBezTo>
                    <a:pt x="259" y="56"/>
                    <a:pt x="258" y="56"/>
                    <a:pt x="258" y="56"/>
                  </a:cubicBezTo>
                  <a:cubicBezTo>
                    <a:pt x="258" y="56"/>
                    <a:pt x="258" y="57"/>
                    <a:pt x="259" y="57"/>
                  </a:cubicBezTo>
                  <a:cubicBezTo>
                    <a:pt x="278" y="74"/>
                    <a:pt x="293" y="94"/>
                    <a:pt x="305" y="116"/>
                  </a:cubicBezTo>
                  <a:cubicBezTo>
                    <a:pt x="305" y="117"/>
                    <a:pt x="307" y="118"/>
                    <a:pt x="308" y="118"/>
                  </a:cubicBezTo>
                  <a:cubicBezTo>
                    <a:pt x="316" y="118"/>
                    <a:pt x="325" y="118"/>
                    <a:pt x="333" y="118"/>
                  </a:cubicBezTo>
                  <a:close/>
                  <a:moveTo>
                    <a:pt x="90" y="118"/>
                  </a:moveTo>
                  <a:cubicBezTo>
                    <a:pt x="98" y="118"/>
                    <a:pt x="106" y="118"/>
                    <a:pt x="113" y="118"/>
                  </a:cubicBezTo>
                  <a:cubicBezTo>
                    <a:pt x="114" y="118"/>
                    <a:pt x="116" y="117"/>
                    <a:pt x="116" y="116"/>
                  </a:cubicBezTo>
                  <a:cubicBezTo>
                    <a:pt x="127" y="95"/>
                    <a:pt x="140" y="76"/>
                    <a:pt x="157" y="59"/>
                  </a:cubicBezTo>
                  <a:cubicBezTo>
                    <a:pt x="158" y="59"/>
                    <a:pt x="158" y="58"/>
                    <a:pt x="158" y="58"/>
                  </a:cubicBezTo>
                  <a:cubicBezTo>
                    <a:pt x="158" y="58"/>
                    <a:pt x="157" y="58"/>
                    <a:pt x="157" y="58"/>
                  </a:cubicBezTo>
                  <a:cubicBezTo>
                    <a:pt x="121" y="69"/>
                    <a:pt x="90" y="88"/>
                    <a:pt x="65" y="116"/>
                  </a:cubicBezTo>
                  <a:cubicBezTo>
                    <a:pt x="65" y="117"/>
                    <a:pt x="65" y="117"/>
                    <a:pt x="64" y="118"/>
                  </a:cubicBezTo>
                  <a:cubicBezTo>
                    <a:pt x="65" y="118"/>
                    <a:pt x="65" y="118"/>
                    <a:pt x="66" y="118"/>
                  </a:cubicBezTo>
                  <a:cubicBezTo>
                    <a:pt x="74" y="118"/>
                    <a:pt x="82" y="118"/>
                    <a:pt x="90" y="118"/>
                  </a:cubicBezTo>
                  <a:close/>
                  <a:moveTo>
                    <a:pt x="247" y="118"/>
                  </a:moveTo>
                  <a:cubicBezTo>
                    <a:pt x="255" y="118"/>
                    <a:pt x="262" y="118"/>
                    <a:pt x="269" y="118"/>
                  </a:cubicBezTo>
                  <a:cubicBezTo>
                    <a:pt x="270" y="118"/>
                    <a:pt x="270" y="117"/>
                    <a:pt x="270" y="116"/>
                  </a:cubicBezTo>
                  <a:cubicBezTo>
                    <a:pt x="258" y="98"/>
                    <a:pt x="244" y="81"/>
                    <a:pt x="225" y="68"/>
                  </a:cubicBezTo>
                  <a:cubicBezTo>
                    <a:pt x="225" y="68"/>
                    <a:pt x="224" y="68"/>
                    <a:pt x="224" y="67"/>
                  </a:cubicBezTo>
                  <a:cubicBezTo>
                    <a:pt x="224" y="68"/>
                    <a:pt x="224" y="69"/>
                    <a:pt x="224" y="69"/>
                  </a:cubicBezTo>
                  <a:cubicBezTo>
                    <a:pt x="224" y="85"/>
                    <a:pt x="224" y="100"/>
                    <a:pt x="224" y="116"/>
                  </a:cubicBezTo>
                  <a:cubicBezTo>
                    <a:pt x="224" y="117"/>
                    <a:pt x="225" y="118"/>
                    <a:pt x="225" y="118"/>
                  </a:cubicBezTo>
                  <a:cubicBezTo>
                    <a:pt x="233" y="118"/>
                    <a:pt x="240" y="118"/>
                    <a:pt x="247" y="118"/>
                  </a:cubicBezTo>
                  <a:close/>
                  <a:moveTo>
                    <a:pt x="194" y="93"/>
                  </a:moveTo>
                  <a:cubicBezTo>
                    <a:pt x="194" y="85"/>
                    <a:pt x="194" y="78"/>
                    <a:pt x="194" y="70"/>
                  </a:cubicBezTo>
                  <a:cubicBezTo>
                    <a:pt x="194" y="69"/>
                    <a:pt x="194" y="68"/>
                    <a:pt x="194" y="68"/>
                  </a:cubicBezTo>
                  <a:cubicBezTo>
                    <a:pt x="193" y="68"/>
                    <a:pt x="192" y="68"/>
                    <a:pt x="192" y="69"/>
                  </a:cubicBezTo>
                  <a:cubicBezTo>
                    <a:pt x="175" y="82"/>
                    <a:pt x="161" y="98"/>
                    <a:pt x="150" y="116"/>
                  </a:cubicBezTo>
                  <a:cubicBezTo>
                    <a:pt x="150" y="117"/>
                    <a:pt x="151" y="118"/>
                    <a:pt x="151" y="118"/>
                  </a:cubicBezTo>
                  <a:cubicBezTo>
                    <a:pt x="165" y="118"/>
                    <a:pt x="179" y="118"/>
                    <a:pt x="192" y="118"/>
                  </a:cubicBezTo>
                  <a:cubicBezTo>
                    <a:pt x="193" y="118"/>
                    <a:pt x="194" y="117"/>
                    <a:pt x="194" y="116"/>
                  </a:cubicBezTo>
                  <a:cubicBezTo>
                    <a:pt x="194" y="108"/>
                    <a:pt x="194" y="101"/>
                    <a:pt x="194" y="9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8">
              <a:extLst>
                <a:ext uri="{FF2B5EF4-FFF2-40B4-BE49-F238E27FC236}">
                  <a16:creationId xmlns:a16="http://schemas.microsoft.com/office/drawing/2014/main" id="{575115B3-4C7D-4A6F-93E9-3A63D5591B69}"/>
                </a:ext>
              </a:extLst>
            </p:cNvPr>
            <p:cNvSpPr>
              <a:spLocks/>
            </p:cNvSpPr>
            <p:nvPr/>
          </p:nvSpPr>
          <p:spPr bwMode="gray">
            <a:xfrm>
              <a:off x="4933951" y="952500"/>
              <a:ext cx="617538" cy="363538"/>
            </a:xfrm>
            <a:custGeom>
              <a:avLst/>
              <a:gdLst>
                <a:gd name="T0" fmla="*/ 90 w 124"/>
                <a:gd name="T1" fmla="*/ 72 h 73"/>
                <a:gd name="T2" fmla="*/ 77 w 124"/>
                <a:gd name="T3" fmla="*/ 63 h 73"/>
                <a:gd name="T4" fmla="*/ 63 w 124"/>
                <a:gd name="T5" fmla="*/ 23 h 73"/>
                <a:gd name="T6" fmla="*/ 62 w 124"/>
                <a:gd name="T7" fmla="*/ 21 h 73"/>
                <a:gd name="T8" fmla="*/ 61 w 124"/>
                <a:gd name="T9" fmla="*/ 23 h 73"/>
                <a:gd name="T10" fmla="*/ 46 w 124"/>
                <a:gd name="T11" fmla="*/ 64 h 73"/>
                <a:gd name="T12" fmla="*/ 32 w 124"/>
                <a:gd name="T13" fmla="*/ 73 h 73"/>
                <a:gd name="T14" fmla="*/ 19 w 124"/>
                <a:gd name="T15" fmla="*/ 63 h 73"/>
                <a:gd name="T16" fmla="*/ 2 w 124"/>
                <a:gd name="T17" fmla="*/ 14 h 73"/>
                <a:gd name="T18" fmla="*/ 6 w 124"/>
                <a:gd name="T19" fmla="*/ 2 h 73"/>
                <a:gd name="T20" fmla="*/ 21 w 124"/>
                <a:gd name="T21" fmla="*/ 7 h 73"/>
                <a:gd name="T22" fmla="*/ 31 w 124"/>
                <a:gd name="T23" fmla="*/ 41 h 73"/>
                <a:gd name="T24" fmla="*/ 34 w 124"/>
                <a:gd name="T25" fmla="*/ 49 h 73"/>
                <a:gd name="T26" fmla="*/ 37 w 124"/>
                <a:gd name="T27" fmla="*/ 42 h 73"/>
                <a:gd name="T28" fmla="*/ 47 w 124"/>
                <a:gd name="T29" fmla="*/ 11 h 73"/>
                <a:gd name="T30" fmla="*/ 62 w 124"/>
                <a:gd name="T31" fmla="*/ 1 h 73"/>
                <a:gd name="T32" fmla="*/ 76 w 124"/>
                <a:gd name="T33" fmla="*/ 11 h 73"/>
                <a:gd name="T34" fmla="*/ 89 w 124"/>
                <a:gd name="T35" fmla="*/ 47 h 73"/>
                <a:gd name="T36" fmla="*/ 90 w 124"/>
                <a:gd name="T37" fmla="*/ 49 h 73"/>
                <a:gd name="T38" fmla="*/ 90 w 124"/>
                <a:gd name="T39" fmla="*/ 47 h 73"/>
                <a:gd name="T40" fmla="*/ 101 w 124"/>
                <a:gd name="T41" fmla="*/ 10 h 73"/>
                <a:gd name="T42" fmla="*/ 113 w 124"/>
                <a:gd name="T43" fmla="*/ 1 h 73"/>
                <a:gd name="T44" fmla="*/ 121 w 124"/>
                <a:gd name="T45" fmla="*/ 13 h 73"/>
                <a:gd name="T46" fmla="*/ 104 w 124"/>
                <a:gd name="T47" fmla="*/ 63 h 73"/>
                <a:gd name="T48" fmla="*/ 90 w 124"/>
                <a:gd name="T49"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73">
                  <a:moveTo>
                    <a:pt x="90" y="72"/>
                  </a:moveTo>
                  <a:cubicBezTo>
                    <a:pt x="84" y="73"/>
                    <a:pt x="79" y="70"/>
                    <a:pt x="77" y="63"/>
                  </a:cubicBezTo>
                  <a:cubicBezTo>
                    <a:pt x="72" y="50"/>
                    <a:pt x="67" y="37"/>
                    <a:pt x="63" y="23"/>
                  </a:cubicBezTo>
                  <a:cubicBezTo>
                    <a:pt x="62" y="22"/>
                    <a:pt x="62" y="22"/>
                    <a:pt x="62" y="21"/>
                  </a:cubicBezTo>
                  <a:cubicBezTo>
                    <a:pt x="61" y="22"/>
                    <a:pt x="61" y="22"/>
                    <a:pt x="61" y="23"/>
                  </a:cubicBezTo>
                  <a:cubicBezTo>
                    <a:pt x="56" y="37"/>
                    <a:pt x="51" y="50"/>
                    <a:pt x="46" y="64"/>
                  </a:cubicBezTo>
                  <a:cubicBezTo>
                    <a:pt x="44" y="70"/>
                    <a:pt x="40" y="73"/>
                    <a:pt x="32" y="73"/>
                  </a:cubicBezTo>
                  <a:cubicBezTo>
                    <a:pt x="25" y="72"/>
                    <a:pt x="21" y="69"/>
                    <a:pt x="19" y="63"/>
                  </a:cubicBezTo>
                  <a:cubicBezTo>
                    <a:pt x="13" y="47"/>
                    <a:pt x="8" y="30"/>
                    <a:pt x="2" y="14"/>
                  </a:cubicBezTo>
                  <a:cubicBezTo>
                    <a:pt x="0" y="8"/>
                    <a:pt x="1" y="4"/>
                    <a:pt x="6" y="2"/>
                  </a:cubicBezTo>
                  <a:cubicBezTo>
                    <a:pt x="12" y="0"/>
                    <a:pt x="19" y="2"/>
                    <a:pt x="21" y="7"/>
                  </a:cubicBezTo>
                  <a:cubicBezTo>
                    <a:pt x="25" y="18"/>
                    <a:pt x="28" y="30"/>
                    <a:pt x="31" y="41"/>
                  </a:cubicBezTo>
                  <a:cubicBezTo>
                    <a:pt x="32" y="44"/>
                    <a:pt x="33" y="47"/>
                    <a:pt x="34" y="49"/>
                  </a:cubicBezTo>
                  <a:cubicBezTo>
                    <a:pt x="35" y="47"/>
                    <a:pt x="36" y="44"/>
                    <a:pt x="37" y="42"/>
                  </a:cubicBezTo>
                  <a:cubicBezTo>
                    <a:pt x="40" y="31"/>
                    <a:pt x="44" y="21"/>
                    <a:pt x="47" y="11"/>
                  </a:cubicBezTo>
                  <a:cubicBezTo>
                    <a:pt x="50" y="4"/>
                    <a:pt x="54" y="1"/>
                    <a:pt x="62" y="1"/>
                  </a:cubicBezTo>
                  <a:cubicBezTo>
                    <a:pt x="69" y="1"/>
                    <a:pt x="73" y="4"/>
                    <a:pt x="76" y="11"/>
                  </a:cubicBezTo>
                  <a:cubicBezTo>
                    <a:pt x="80" y="23"/>
                    <a:pt x="84" y="35"/>
                    <a:pt x="89" y="47"/>
                  </a:cubicBezTo>
                  <a:cubicBezTo>
                    <a:pt x="89" y="48"/>
                    <a:pt x="89" y="49"/>
                    <a:pt x="90" y="49"/>
                  </a:cubicBezTo>
                  <a:cubicBezTo>
                    <a:pt x="90" y="48"/>
                    <a:pt x="90" y="48"/>
                    <a:pt x="90" y="47"/>
                  </a:cubicBezTo>
                  <a:cubicBezTo>
                    <a:pt x="94" y="35"/>
                    <a:pt x="97" y="23"/>
                    <a:pt x="101" y="10"/>
                  </a:cubicBezTo>
                  <a:cubicBezTo>
                    <a:pt x="103" y="3"/>
                    <a:pt x="106" y="1"/>
                    <a:pt x="113" y="1"/>
                  </a:cubicBezTo>
                  <a:cubicBezTo>
                    <a:pt x="121" y="2"/>
                    <a:pt x="124" y="6"/>
                    <a:pt x="121" y="13"/>
                  </a:cubicBezTo>
                  <a:cubicBezTo>
                    <a:pt x="116" y="30"/>
                    <a:pt x="110" y="47"/>
                    <a:pt x="104" y="63"/>
                  </a:cubicBezTo>
                  <a:cubicBezTo>
                    <a:pt x="102" y="70"/>
                    <a:pt x="98" y="72"/>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9">
              <a:extLst>
                <a:ext uri="{FF2B5EF4-FFF2-40B4-BE49-F238E27FC236}">
                  <a16:creationId xmlns:a16="http://schemas.microsoft.com/office/drawing/2014/main" id="{CFB7063B-0DFA-4BB9-957F-7F068926E556}"/>
                </a:ext>
              </a:extLst>
            </p:cNvPr>
            <p:cNvSpPr>
              <a:spLocks/>
            </p:cNvSpPr>
            <p:nvPr/>
          </p:nvSpPr>
          <p:spPr bwMode="gray">
            <a:xfrm>
              <a:off x="6446838" y="952500"/>
              <a:ext cx="617538" cy="363538"/>
            </a:xfrm>
            <a:custGeom>
              <a:avLst/>
              <a:gdLst>
                <a:gd name="T0" fmla="*/ 90 w 124"/>
                <a:gd name="T1" fmla="*/ 72 h 73"/>
                <a:gd name="T2" fmla="*/ 77 w 124"/>
                <a:gd name="T3" fmla="*/ 63 h 73"/>
                <a:gd name="T4" fmla="*/ 63 w 124"/>
                <a:gd name="T5" fmla="*/ 23 h 73"/>
                <a:gd name="T6" fmla="*/ 62 w 124"/>
                <a:gd name="T7" fmla="*/ 21 h 73"/>
                <a:gd name="T8" fmla="*/ 61 w 124"/>
                <a:gd name="T9" fmla="*/ 23 h 73"/>
                <a:gd name="T10" fmla="*/ 47 w 124"/>
                <a:gd name="T11" fmla="*/ 63 h 73"/>
                <a:gd name="T12" fmla="*/ 32 w 124"/>
                <a:gd name="T13" fmla="*/ 72 h 73"/>
                <a:gd name="T14" fmla="*/ 19 w 124"/>
                <a:gd name="T15" fmla="*/ 63 h 73"/>
                <a:gd name="T16" fmla="*/ 2 w 124"/>
                <a:gd name="T17" fmla="*/ 14 h 73"/>
                <a:gd name="T18" fmla="*/ 6 w 124"/>
                <a:gd name="T19" fmla="*/ 2 h 73"/>
                <a:gd name="T20" fmla="*/ 21 w 124"/>
                <a:gd name="T21" fmla="*/ 6 h 73"/>
                <a:gd name="T22" fmla="*/ 31 w 124"/>
                <a:gd name="T23" fmla="*/ 40 h 73"/>
                <a:gd name="T24" fmla="*/ 33 w 124"/>
                <a:gd name="T25" fmla="*/ 48 h 73"/>
                <a:gd name="T26" fmla="*/ 34 w 124"/>
                <a:gd name="T27" fmla="*/ 49 h 73"/>
                <a:gd name="T28" fmla="*/ 35 w 124"/>
                <a:gd name="T29" fmla="*/ 48 h 73"/>
                <a:gd name="T30" fmla="*/ 47 w 124"/>
                <a:gd name="T31" fmla="*/ 12 h 73"/>
                <a:gd name="T32" fmla="*/ 62 w 124"/>
                <a:gd name="T33" fmla="*/ 1 h 73"/>
                <a:gd name="T34" fmla="*/ 76 w 124"/>
                <a:gd name="T35" fmla="*/ 12 h 73"/>
                <a:gd name="T36" fmla="*/ 89 w 124"/>
                <a:gd name="T37" fmla="*/ 48 h 73"/>
                <a:gd name="T38" fmla="*/ 90 w 124"/>
                <a:gd name="T39" fmla="*/ 49 h 73"/>
                <a:gd name="T40" fmla="*/ 90 w 124"/>
                <a:gd name="T41" fmla="*/ 48 h 73"/>
                <a:gd name="T42" fmla="*/ 101 w 124"/>
                <a:gd name="T43" fmla="*/ 10 h 73"/>
                <a:gd name="T44" fmla="*/ 112 w 124"/>
                <a:gd name="T45" fmla="*/ 1 h 73"/>
                <a:gd name="T46" fmla="*/ 121 w 124"/>
                <a:gd name="T47" fmla="*/ 14 h 73"/>
                <a:gd name="T48" fmla="*/ 104 w 124"/>
                <a:gd name="T49" fmla="*/ 63 h 73"/>
                <a:gd name="T50" fmla="*/ 90 w 124"/>
                <a:gd name="T51"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4" h="73">
                  <a:moveTo>
                    <a:pt x="90" y="72"/>
                  </a:moveTo>
                  <a:cubicBezTo>
                    <a:pt x="84" y="73"/>
                    <a:pt x="79" y="70"/>
                    <a:pt x="77" y="63"/>
                  </a:cubicBezTo>
                  <a:cubicBezTo>
                    <a:pt x="72" y="50"/>
                    <a:pt x="68" y="36"/>
                    <a:pt x="63" y="23"/>
                  </a:cubicBezTo>
                  <a:cubicBezTo>
                    <a:pt x="63" y="22"/>
                    <a:pt x="62" y="22"/>
                    <a:pt x="62" y="21"/>
                  </a:cubicBezTo>
                  <a:cubicBezTo>
                    <a:pt x="62" y="22"/>
                    <a:pt x="61" y="22"/>
                    <a:pt x="61" y="23"/>
                  </a:cubicBezTo>
                  <a:cubicBezTo>
                    <a:pt x="56" y="36"/>
                    <a:pt x="52" y="50"/>
                    <a:pt x="47" y="63"/>
                  </a:cubicBezTo>
                  <a:cubicBezTo>
                    <a:pt x="44" y="70"/>
                    <a:pt x="40" y="73"/>
                    <a:pt x="32" y="72"/>
                  </a:cubicBezTo>
                  <a:cubicBezTo>
                    <a:pt x="25" y="72"/>
                    <a:pt x="22" y="70"/>
                    <a:pt x="19" y="63"/>
                  </a:cubicBezTo>
                  <a:cubicBezTo>
                    <a:pt x="13" y="46"/>
                    <a:pt x="8" y="30"/>
                    <a:pt x="2" y="14"/>
                  </a:cubicBezTo>
                  <a:cubicBezTo>
                    <a:pt x="0" y="9"/>
                    <a:pt x="0" y="5"/>
                    <a:pt x="6" y="2"/>
                  </a:cubicBezTo>
                  <a:cubicBezTo>
                    <a:pt x="12" y="0"/>
                    <a:pt x="19" y="1"/>
                    <a:pt x="21" y="6"/>
                  </a:cubicBezTo>
                  <a:cubicBezTo>
                    <a:pt x="25" y="17"/>
                    <a:pt x="28" y="29"/>
                    <a:pt x="31" y="40"/>
                  </a:cubicBezTo>
                  <a:cubicBezTo>
                    <a:pt x="32" y="42"/>
                    <a:pt x="33" y="45"/>
                    <a:pt x="33" y="48"/>
                  </a:cubicBezTo>
                  <a:cubicBezTo>
                    <a:pt x="33" y="48"/>
                    <a:pt x="34" y="49"/>
                    <a:pt x="34" y="49"/>
                  </a:cubicBezTo>
                  <a:cubicBezTo>
                    <a:pt x="34" y="49"/>
                    <a:pt x="34" y="48"/>
                    <a:pt x="35" y="48"/>
                  </a:cubicBezTo>
                  <a:cubicBezTo>
                    <a:pt x="39" y="36"/>
                    <a:pt x="43" y="24"/>
                    <a:pt x="47" y="12"/>
                  </a:cubicBezTo>
                  <a:cubicBezTo>
                    <a:pt x="50" y="4"/>
                    <a:pt x="54" y="1"/>
                    <a:pt x="62" y="1"/>
                  </a:cubicBezTo>
                  <a:cubicBezTo>
                    <a:pt x="70" y="1"/>
                    <a:pt x="73" y="4"/>
                    <a:pt x="76" y="12"/>
                  </a:cubicBezTo>
                  <a:cubicBezTo>
                    <a:pt x="81" y="23"/>
                    <a:pt x="85" y="36"/>
                    <a:pt x="89" y="48"/>
                  </a:cubicBezTo>
                  <a:cubicBezTo>
                    <a:pt x="89" y="48"/>
                    <a:pt x="90" y="49"/>
                    <a:pt x="90" y="49"/>
                  </a:cubicBezTo>
                  <a:cubicBezTo>
                    <a:pt x="90" y="49"/>
                    <a:pt x="90" y="48"/>
                    <a:pt x="90" y="48"/>
                  </a:cubicBezTo>
                  <a:cubicBezTo>
                    <a:pt x="94" y="35"/>
                    <a:pt x="98" y="23"/>
                    <a:pt x="101" y="10"/>
                  </a:cubicBezTo>
                  <a:cubicBezTo>
                    <a:pt x="103" y="5"/>
                    <a:pt x="106" y="2"/>
                    <a:pt x="112" y="1"/>
                  </a:cubicBezTo>
                  <a:cubicBezTo>
                    <a:pt x="121" y="1"/>
                    <a:pt x="124" y="6"/>
                    <a:pt x="121" y="14"/>
                  </a:cubicBezTo>
                  <a:cubicBezTo>
                    <a:pt x="116" y="31"/>
                    <a:pt x="110" y="47"/>
                    <a:pt x="104" y="63"/>
                  </a:cubicBezTo>
                  <a:cubicBezTo>
                    <a:pt x="102" y="70"/>
                    <a:pt x="98" y="72"/>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10">
              <a:extLst>
                <a:ext uri="{FF2B5EF4-FFF2-40B4-BE49-F238E27FC236}">
                  <a16:creationId xmlns:a16="http://schemas.microsoft.com/office/drawing/2014/main" id="{131A025F-51C1-46B8-8513-E958EFF8699E}"/>
                </a:ext>
              </a:extLst>
            </p:cNvPr>
            <p:cNvSpPr>
              <a:spLocks/>
            </p:cNvSpPr>
            <p:nvPr/>
          </p:nvSpPr>
          <p:spPr bwMode="gray">
            <a:xfrm>
              <a:off x="5691188" y="952500"/>
              <a:ext cx="615950" cy="363538"/>
            </a:xfrm>
            <a:custGeom>
              <a:avLst/>
              <a:gdLst>
                <a:gd name="T0" fmla="*/ 90 w 124"/>
                <a:gd name="T1" fmla="*/ 72 h 73"/>
                <a:gd name="T2" fmla="*/ 77 w 124"/>
                <a:gd name="T3" fmla="*/ 64 h 73"/>
                <a:gd name="T4" fmla="*/ 63 w 124"/>
                <a:gd name="T5" fmla="*/ 23 h 73"/>
                <a:gd name="T6" fmla="*/ 62 w 124"/>
                <a:gd name="T7" fmla="*/ 21 h 73"/>
                <a:gd name="T8" fmla="*/ 61 w 124"/>
                <a:gd name="T9" fmla="*/ 23 h 73"/>
                <a:gd name="T10" fmla="*/ 46 w 124"/>
                <a:gd name="T11" fmla="*/ 63 h 73"/>
                <a:gd name="T12" fmla="*/ 32 w 124"/>
                <a:gd name="T13" fmla="*/ 72 h 73"/>
                <a:gd name="T14" fmla="*/ 19 w 124"/>
                <a:gd name="T15" fmla="*/ 63 h 73"/>
                <a:gd name="T16" fmla="*/ 2 w 124"/>
                <a:gd name="T17" fmla="*/ 14 h 73"/>
                <a:gd name="T18" fmla="*/ 6 w 124"/>
                <a:gd name="T19" fmla="*/ 2 h 73"/>
                <a:gd name="T20" fmla="*/ 21 w 124"/>
                <a:gd name="T21" fmla="*/ 7 h 73"/>
                <a:gd name="T22" fmla="*/ 31 w 124"/>
                <a:gd name="T23" fmla="*/ 42 h 73"/>
                <a:gd name="T24" fmla="*/ 34 w 124"/>
                <a:gd name="T25" fmla="*/ 49 h 73"/>
                <a:gd name="T26" fmla="*/ 37 w 124"/>
                <a:gd name="T27" fmla="*/ 42 h 73"/>
                <a:gd name="T28" fmla="*/ 48 w 124"/>
                <a:gd name="T29" fmla="*/ 10 h 73"/>
                <a:gd name="T30" fmla="*/ 62 w 124"/>
                <a:gd name="T31" fmla="*/ 1 h 73"/>
                <a:gd name="T32" fmla="*/ 76 w 124"/>
                <a:gd name="T33" fmla="*/ 10 h 73"/>
                <a:gd name="T34" fmla="*/ 89 w 124"/>
                <a:gd name="T35" fmla="*/ 47 h 73"/>
                <a:gd name="T36" fmla="*/ 90 w 124"/>
                <a:gd name="T37" fmla="*/ 49 h 73"/>
                <a:gd name="T38" fmla="*/ 91 w 124"/>
                <a:gd name="T39" fmla="*/ 47 h 73"/>
                <a:gd name="T40" fmla="*/ 101 w 124"/>
                <a:gd name="T41" fmla="*/ 10 h 73"/>
                <a:gd name="T42" fmla="*/ 116 w 124"/>
                <a:gd name="T43" fmla="*/ 2 h 73"/>
                <a:gd name="T44" fmla="*/ 122 w 124"/>
                <a:gd name="T45" fmla="*/ 12 h 73"/>
                <a:gd name="T46" fmla="*/ 104 w 124"/>
                <a:gd name="T47" fmla="*/ 65 h 73"/>
                <a:gd name="T48" fmla="*/ 90 w 124"/>
                <a:gd name="T49"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73">
                  <a:moveTo>
                    <a:pt x="90" y="72"/>
                  </a:moveTo>
                  <a:cubicBezTo>
                    <a:pt x="84" y="73"/>
                    <a:pt x="79" y="70"/>
                    <a:pt x="77" y="64"/>
                  </a:cubicBezTo>
                  <a:cubicBezTo>
                    <a:pt x="72" y="50"/>
                    <a:pt x="68" y="36"/>
                    <a:pt x="63" y="23"/>
                  </a:cubicBezTo>
                  <a:cubicBezTo>
                    <a:pt x="62" y="22"/>
                    <a:pt x="62" y="22"/>
                    <a:pt x="62" y="21"/>
                  </a:cubicBezTo>
                  <a:cubicBezTo>
                    <a:pt x="61" y="22"/>
                    <a:pt x="61" y="22"/>
                    <a:pt x="61" y="23"/>
                  </a:cubicBezTo>
                  <a:cubicBezTo>
                    <a:pt x="56" y="36"/>
                    <a:pt x="51" y="50"/>
                    <a:pt x="46" y="63"/>
                  </a:cubicBezTo>
                  <a:cubicBezTo>
                    <a:pt x="44" y="70"/>
                    <a:pt x="40" y="73"/>
                    <a:pt x="32" y="72"/>
                  </a:cubicBezTo>
                  <a:cubicBezTo>
                    <a:pt x="25" y="72"/>
                    <a:pt x="22" y="70"/>
                    <a:pt x="19" y="63"/>
                  </a:cubicBezTo>
                  <a:cubicBezTo>
                    <a:pt x="13" y="46"/>
                    <a:pt x="8" y="30"/>
                    <a:pt x="2" y="14"/>
                  </a:cubicBezTo>
                  <a:cubicBezTo>
                    <a:pt x="0" y="7"/>
                    <a:pt x="1" y="4"/>
                    <a:pt x="6" y="2"/>
                  </a:cubicBezTo>
                  <a:cubicBezTo>
                    <a:pt x="12" y="0"/>
                    <a:pt x="19" y="2"/>
                    <a:pt x="21" y="7"/>
                  </a:cubicBezTo>
                  <a:cubicBezTo>
                    <a:pt x="25" y="19"/>
                    <a:pt x="28" y="30"/>
                    <a:pt x="31" y="42"/>
                  </a:cubicBezTo>
                  <a:cubicBezTo>
                    <a:pt x="32" y="44"/>
                    <a:pt x="33" y="47"/>
                    <a:pt x="34" y="49"/>
                  </a:cubicBezTo>
                  <a:cubicBezTo>
                    <a:pt x="35" y="47"/>
                    <a:pt x="36" y="44"/>
                    <a:pt x="37" y="42"/>
                  </a:cubicBezTo>
                  <a:cubicBezTo>
                    <a:pt x="40" y="31"/>
                    <a:pt x="44" y="21"/>
                    <a:pt x="48" y="10"/>
                  </a:cubicBezTo>
                  <a:cubicBezTo>
                    <a:pt x="50" y="3"/>
                    <a:pt x="55" y="1"/>
                    <a:pt x="62" y="1"/>
                  </a:cubicBezTo>
                  <a:cubicBezTo>
                    <a:pt x="69" y="1"/>
                    <a:pt x="73" y="4"/>
                    <a:pt x="76" y="10"/>
                  </a:cubicBezTo>
                  <a:cubicBezTo>
                    <a:pt x="80" y="23"/>
                    <a:pt x="84" y="35"/>
                    <a:pt x="89" y="47"/>
                  </a:cubicBezTo>
                  <a:cubicBezTo>
                    <a:pt x="89" y="48"/>
                    <a:pt x="89" y="48"/>
                    <a:pt x="90" y="49"/>
                  </a:cubicBezTo>
                  <a:cubicBezTo>
                    <a:pt x="90" y="48"/>
                    <a:pt x="90" y="48"/>
                    <a:pt x="91" y="47"/>
                  </a:cubicBezTo>
                  <a:cubicBezTo>
                    <a:pt x="94" y="35"/>
                    <a:pt x="98" y="22"/>
                    <a:pt x="101" y="10"/>
                  </a:cubicBezTo>
                  <a:cubicBezTo>
                    <a:pt x="103" y="3"/>
                    <a:pt x="108" y="0"/>
                    <a:pt x="116" y="2"/>
                  </a:cubicBezTo>
                  <a:cubicBezTo>
                    <a:pt x="121" y="3"/>
                    <a:pt x="124" y="7"/>
                    <a:pt x="122" y="12"/>
                  </a:cubicBezTo>
                  <a:cubicBezTo>
                    <a:pt x="116" y="30"/>
                    <a:pt x="110" y="47"/>
                    <a:pt x="104" y="65"/>
                  </a:cubicBezTo>
                  <a:cubicBezTo>
                    <a:pt x="101" y="71"/>
                    <a:pt x="97" y="73"/>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51" name="TextBox 7">
            <a:extLst>
              <a:ext uri="{FF2B5EF4-FFF2-40B4-BE49-F238E27FC236}">
                <a16:creationId xmlns:a16="http://schemas.microsoft.com/office/drawing/2014/main" id="{D24B1108-EDD6-417B-A36D-F3867011F0AB}"/>
              </a:ext>
            </a:extLst>
          </p:cNvPr>
          <p:cNvSpPr txBox="1"/>
          <p:nvPr userDrawn="1"/>
        </p:nvSpPr>
        <p:spPr bwMode="gray">
          <a:xfrm>
            <a:off x="2622199" y="4052697"/>
            <a:ext cx="1773242" cy="246221"/>
          </a:xfrm>
          <a:prstGeom prst="rect">
            <a:avLst/>
          </a:prstGeom>
          <a:noFill/>
        </p:spPr>
        <p:txBody>
          <a:bodyPr wrap="none" rtlCol="0">
            <a:spAutoFit/>
          </a:bodyPr>
          <a:lstStyle/>
          <a:p>
            <a:pPr>
              <a:spcBef>
                <a:spcPts val="2400"/>
              </a:spcBef>
              <a:buClr>
                <a:srgbClr val="C00000"/>
              </a:buClr>
            </a:pPr>
            <a:r>
              <a:rPr lang="es-ES" sz="1000">
                <a:solidFill>
                  <a:schemeClr val="tx1">
                    <a:lumMod val="75000"/>
                    <a:lumOff val="25000"/>
                  </a:schemeClr>
                </a:solidFill>
              </a:rPr>
              <a:t>https://twitter.com/giz_gmbh</a:t>
            </a:r>
            <a:endParaRPr lang="es-ES" sz="1000" dirty="0">
              <a:solidFill>
                <a:schemeClr val="tx1">
                  <a:lumMod val="75000"/>
                  <a:lumOff val="25000"/>
                </a:schemeClr>
              </a:solidFill>
            </a:endParaRPr>
          </a:p>
        </p:txBody>
      </p:sp>
      <p:sp>
        <p:nvSpPr>
          <p:cNvPr id="52" name="TextBox 7">
            <a:extLst>
              <a:ext uri="{FF2B5EF4-FFF2-40B4-BE49-F238E27FC236}">
                <a16:creationId xmlns:a16="http://schemas.microsoft.com/office/drawing/2014/main" id="{D1A27A20-93C4-43EC-9799-1798AF93C848}"/>
              </a:ext>
            </a:extLst>
          </p:cNvPr>
          <p:cNvSpPr txBox="1"/>
          <p:nvPr userDrawn="1"/>
        </p:nvSpPr>
        <p:spPr bwMode="gray">
          <a:xfrm>
            <a:off x="5253681" y="4052697"/>
            <a:ext cx="2255746" cy="246221"/>
          </a:xfrm>
          <a:prstGeom prst="rect">
            <a:avLst/>
          </a:prstGeom>
          <a:noFill/>
        </p:spPr>
        <p:txBody>
          <a:bodyPr wrap="none" rtlCol="0">
            <a:spAutoFit/>
          </a:bodyPr>
          <a:lstStyle/>
          <a:p>
            <a:pPr>
              <a:spcBef>
                <a:spcPts val="2400"/>
              </a:spcBef>
              <a:buClr>
                <a:srgbClr val="C00000"/>
              </a:buClr>
            </a:pPr>
            <a:r>
              <a:rPr lang="es-ES" sz="1000">
                <a:solidFill>
                  <a:schemeClr val="tx1">
                    <a:lumMod val="75000"/>
                    <a:lumOff val="25000"/>
                  </a:schemeClr>
                </a:solidFill>
              </a:rPr>
              <a:t>https://www.facebook.com/gizprofile/</a:t>
            </a:r>
            <a:endParaRPr lang="es-ES" sz="1000" dirty="0">
              <a:solidFill>
                <a:schemeClr val="tx1">
                  <a:lumMod val="75000"/>
                  <a:lumOff val="25000"/>
                </a:schemeClr>
              </a:solidFill>
            </a:endParaRPr>
          </a:p>
        </p:txBody>
      </p:sp>
      <p:sp>
        <p:nvSpPr>
          <p:cNvPr id="31" name="Textplatzhalter 16">
            <a:extLst>
              <a:ext uri="{FF2B5EF4-FFF2-40B4-BE49-F238E27FC236}">
                <a16:creationId xmlns:a16="http://schemas.microsoft.com/office/drawing/2014/main" id="{99BAFDF9-B477-4EAA-888B-B283B996F142}"/>
              </a:ext>
            </a:extLst>
          </p:cNvPr>
          <p:cNvSpPr>
            <a:spLocks noGrp="1"/>
          </p:cNvSpPr>
          <p:nvPr>
            <p:ph type="body" sz="quarter" idx="15" hasCustomPrompt="1"/>
          </p:nvPr>
        </p:nvSpPr>
        <p:spPr bwMode="gray">
          <a:xfrm>
            <a:off x="1959062" y="2070719"/>
            <a:ext cx="2570185" cy="601268"/>
          </a:xfrm>
        </p:spPr>
        <p:txBody>
          <a:bodyPr/>
          <a:lstStyle>
            <a:lvl1pPr>
              <a:lnSpc>
                <a:spcPct val="100000"/>
              </a:lnSpc>
              <a:spcBef>
                <a:spcPts val="0"/>
              </a:spcBef>
              <a:defRPr sz="1200"/>
            </a:lvl1pPr>
          </a:lstStyle>
          <a:p>
            <a:r>
              <a:rPr lang="fr-FR" dirty="0"/>
              <a:t>nombre.apellidos@giz.de</a:t>
            </a:r>
          </a:p>
          <a:p>
            <a:r>
              <a:rPr lang="fr-FR" dirty="0"/>
              <a:t>T +49 (0) x xx </a:t>
            </a:r>
            <a:r>
              <a:rPr lang="fr-FR" dirty="0" err="1"/>
              <a:t>xx</a:t>
            </a:r>
            <a:r>
              <a:rPr lang="fr-FR" dirty="0"/>
              <a:t> </a:t>
            </a:r>
            <a:r>
              <a:rPr lang="fr-FR" dirty="0" err="1"/>
              <a:t>xx</a:t>
            </a:r>
            <a:r>
              <a:rPr lang="fr-FR" dirty="0"/>
              <a:t> </a:t>
            </a:r>
          </a:p>
          <a:p>
            <a:r>
              <a:rPr lang="fr-FR" dirty="0"/>
              <a:t>F +49 (0) x xx </a:t>
            </a:r>
            <a:r>
              <a:rPr lang="fr-FR" dirty="0" err="1"/>
              <a:t>xx</a:t>
            </a:r>
            <a:r>
              <a:rPr lang="fr-FR" dirty="0"/>
              <a:t> </a:t>
            </a:r>
            <a:r>
              <a:rPr lang="fr-FR" dirty="0" err="1"/>
              <a:t>xx</a:t>
            </a:r>
            <a:endParaRPr lang="fr-FR" dirty="0"/>
          </a:p>
        </p:txBody>
      </p:sp>
      <p:sp>
        <p:nvSpPr>
          <p:cNvPr id="32" name="Textplatzhalter 29">
            <a:extLst>
              <a:ext uri="{FF2B5EF4-FFF2-40B4-BE49-F238E27FC236}">
                <a16:creationId xmlns:a16="http://schemas.microsoft.com/office/drawing/2014/main" id="{45476593-F938-4100-B13C-38D8379BF2AB}"/>
              </a:ext>
            </a:extLst>
          </p:cNvPr>
          <p:cNvSpPr>
            <a:spLocks noGrp="1"/>
          </p:cNvSpPr>
          <p:nvPr>
            <p:ph type="body" sz="quarter" idx="22" hasCustomPrompt="1"/>
          </p:nvPr>
        </p:nvSpPr>
        <p:spPr bwMode="gray">
          <a:xfrm>
            <a:off x="1959062" y="1392861"/>
            <a:ext cx="2570185" cy="176276"/>
          </a:xfrm>
        </p:spPr>
        <p:txBody>
          <a:bodyPr/>
          <a:lstStyle>
            <a:lvl1pPr>
              <a:defRPr sz="1200" b="1"/>
            </a:lvl1pPr>
          </a:lstStyle>
          <a:p>
            <a:r>
              <a:rPr lang="de-DE" dirty="0" err="1"/>
              <a:t>Nombre</a:t>
            </a:r>
            <a:r>
              <a:rPr lang="de-DE" dirty="0"/>
              <a:t> y </a:t>
            </a:r>
            <a:r>
              <a:rPr lang="de-DE" dirty="0" err="1"/>
              <a:t>apellido</a:t>
            </a:r>
            <a:r>
              <a:rPr lang="de-DE" dirty="0"/>
              <a:t>(s)</a:t>
            </a:r>
            <a:endParaRPr lang="en-GB" dirty="0"/>
          </a:p>
        </p:txBody>
      </p:sp>
      <p:sp>
        <p:nvSpPr>
          <p:cNvPr id="33" name="Textplatzhalter 30">
            <a:extLst>
              <a:ext uri="{FF2B5EF4-FFF2-40B4-BE49-F238E27FC236}">
                <a16:creationId xmlns:a16="http://schemas.microsoft.com/office/drawing/2014/main" id="{01D00CFF-DFE3-4530-913B-A7058396109E}"/>
              </a:ext>
            </a:extLst>
          </p:cNvPr>
          <p:cNvSpPr>
            <a:spLocks noGrp="1"/>
          </p:cNvSpPr>
          <p:nvPr>
            <p:ph type="body" sz="quarter" idx="23" hasCustomPrompt="1"/>
          </p:nvPr>
        </p:nvSpPr>
        <p:spPr bwMode="gray">
          <a:xfrm>
            <a:off x="1959062" y="1635978"/>
            <a:ext cx="2570185" cy="176276"/>
          </a:xfrm>
        </p:spPr>
        <p:txBody>
          <a:bodyPr/>
          <a:lstStyle>
            <a:lvl1pPr>
              <a:defRPr sz="1200"/>
            </a:lvl1pPr>
          </a:lstStyle>
          <a:p>
            <a:r>
              <a:rPr lang="de-DE" dirty="0" err="1"/>
              <a:t>Función</a:t>
            </a:r>
            <a:r>
              <a:rPr lang="de-DE" dirty="0"/>
              <a:t>, </a:t>
            </a:r>
            <a:r>
              <a:rPr lang="de-DE" dirty="0" err="1"/>
              <a:t>lugar</a:t>
            </a:r>
            <a:endParaRPr lang="de-DE" dirty="0"/>
          </a:p>
        </p:txBody>
      </p:sp>
      <p:sp>
        <p:nvSpPr>
          <p:cNvPr id="34" name="Bildplatzhalter 6">
            <a:extLst>
              <a:ext uri="{FF2B5EF4-FFF2-40B4-BE49-F238E27FC236}">
                <a16:creationId xmlns:a16="http://schemas.microsoft.com/office/drawing/2014/main" id="{E73BDD7E-D6A6-482B-9D61-5276F4F49979}"/>
              </a:ext>
            </a:extLst>
          </p:cNvPr>
          <p:cNvSpPr>
            <a:spLocks noGrp="1"/>
          </p:cNvSpPr>
          <p:nvPr>
            <p:ph type="pic" sz="quarter" idx="17" hasCustomPrompt="1"/>
          </p:nvPr>
        </p:nvSpPr>
        <p:spPr bwMode="gray">
          <a:xfrm>
            <a:off x="449818" y="1392861"/>
            <a:ext cx="1342015" cy="1556665"/>
          </a:xfrm>
          <a:solidFill>
            <a:schemeClr val="bg2"/>
          </a:solidFill>
        </p:spPr>
        <p:txBody>
          <a:bodyPr vert="horz" lIns="36000" tIns="1080000" rIns="36000" bIns="36000" rtlCol="0">
            <a:noAutofit/>
          </a:bodyPr>
          <a:lstStyle>
            <a:lvl1pPr algn="ctr">
              <a:defRPr lang="en-GB" sz="1000" dirty="0">
                <a:solidFill>
                  <a:schemeClr val="tx2"/>
                </a:solidFill>
              </a:defRPr>
            </a:lvl1pPr>
          </a:lstStyle>
          <a:p>
            <a:pPr lvl="0" algn="ctr"/>
            <a:r>
              <a:rPr lang="es-ES"/>
              <a:t>Imagen</a:t>
            </a:r>
            <a:endParaRPr lang="es-ES" dirty="0"/>
          </a:p>
        </p:txBody>
      </p:sp>
      <p:sp>
        <p:nvSpPr>
          <p:cNvPr id="53" name="Textplatzhalter 16">
            <a:extLst>
              <a:ext uri="{FF2B5EF4-FFF2-40B4-BE49-F238E27FC236}">
                <a16:creationId xmlns:a16="http://schemas.microsoft.com/office/drawing/2014/main" id="{D4C3F840-A666-4D4F-B080-E849549C179C}"/>
              </a:ext>
            </a:extLst>
          </p:cNvPr>
          <p:cNvSpPr>
            <a:spLocks noGrp="1"/>
          </p:cNvSpPr>
          <p:nvPr>
            <p:ph type="body" sz="quarter" idx="24" hasCustomPrompt="1"/>
          </p:nvPr>
        </p:nvSpPr>
        <p:spPr bwMode="gray">
          <a:xfrm>
            <a:off x="6242653" y="2070719"/>
            <a:ext cx="2671574" cy="601268"/>
          </a:xfrm>
        </p:spPr>
        <p:txBody>
          <a:bodyPr/>
          <a:lstStyle>
            <a:lvl1pPr>
              <a:lnSpc>
                <a:spcPct val="100000"/>
              </a:lnSpc>
              <a:spcBef>
                <a:spcPts val="0"/>
              </a:spcBef>
              <a:defRPr sz="1200"/>
            </a:lvl1pPr>
          </a:lstStyle>
          <a:p>
            <a:r>
              <a:rPr lang="fr-FR" dirty="0"/>
              <a:t>nombre.apellidos@giz.de</a:t>
            </a:r>
          </a:p>
          <a:p>
            <a:r>
              <a:rPr lang="fr-FR" dirty="0"/>
              <a:t>T +49 (0) x xx </a:t>
            </a:r>
            <a:r>
              <a:rPr lang="fr-FR" dirty="0" err="1"/>
              <a:t>xx</a:t>
            </a:r>
            <a:r>
              <a:rPr lang="fr-FR" dirty="0"/>
              <a:t> </a:t>
            </a:r>
            <a:r>
              <a:rPr lang="fr-FR" dirty="0" err="1"/>
              <a:t>xx</a:t>
            </a:r>
            <a:r>
              <a:rPr lang="fr-FR" dirty="0"/>
              <a:t> </a:t>
            </a:r>
          </a:p>
          <a:p>
            <a:r>
              <a:rPr lang="fr-FR" dirty="0"/>
              <a:t>F +49 (0) x xx </a:t>
            </a:r>
            <a:r>
              <a:rPr lang="fr-FR" dirty="0" err="1"/>
              <a:t>xx</a:t>
            </a:r>
            <a:r>
              <a:rPr lang="fr-FR" dirty="0"/>
              <a:t> </a:t>
            </a:r>
            <a:r>
              <a:rPr lang="fr-FR" dirty="0" err="1"/>
              <a:t>xx</a:t>
            </a:r>
            <a:endParaRPr lang="fr-FR" dirty="0"/>
          </a:p>
        </p:txBody>
      </p:sp>
      <p:sp>
        <p:nvSpPr>
          <p:cNvPr id="54" name="Textplatzhalter 29">
            <a:extLst>
              <a:ext uri="{FF2B5EF4-FFF2-40B4-BE49-F238E27FC236}">
                <a16:creationId xmlns:a16="http://schemas.microsoft.com/office/drawing/2014/main" id="{1183BB15-4C0C-49C5-B0B2-4418E3FD55EC}"/>
              </a:ext>
            </a:extLst>
          </p:cNvPr>
          <p:cNvSpPr>
            <a:spLocks noGrp="1"/>
          </p:cNvSpPr>
          <p:nvPr>
            <p:ph type="body" sz="quarter" idx="25" hasCustomPrompt="1"/>
          </p:nvPr>
        </p:nvSpPr>
        <p:spPr bwMode="gray">
          <a:xfrm>
            <a:off x="6242653" y="1392861"/>
            <a:ext cx="2671574" cy="176276"/>
          </a:xfrm>
        </p:spPr>
        <p:txBody>
          <a:bodyPr/>
          <a:lstStyle>
            <a:lvl1pPr>
              <a:defRPr sz="1200" b="1"/>
            </a:lvl1pPr>
          </a:lstStyle>
          <a:p>
            <a:r>
              <a:rPr lang="de-DE" dirty="0" err="1"/>
              <a:t>Nombre</a:t>
            </a:r>
            <a:r>
              <a:rPr lang="de-DE" dirty="0"/>
              <a:t> y </a:t>
            </a:r>
            <a:r>
              <a:rPr lang="de-DE" dirty="0" err="1"/>
              <a:t>apellido</a:t>
            </a:r>
            <a:r>
              <a:rPr lang="de-DE" dirty="0"/>
              <a:t>(s)</a:t>
            </a:r>
            <a:endParaRPr lang="en-GB" dirty="0"/>
          </a:p>
        </p:txBody>
      </p:sp>
      <p:sp>
        <p:nvSpPr>
          <p:cNvPr id="55" name="Textplatzhalter 30">
            <a:extLst>
              <a:ext uri="{FF2B5EF4-FFF2-40B4-BE49-F238E27FC236}">
                <a16:creationId xmlns:a16="http://schemas.microsoft.com/office/drawing/2014/main" id="{0C6CA511-61C0-47B0-A071-DE194172414D}"/>
              </a:ext>
            </a:extLst>
          </p:cNvPr>
          <p:cNvSpPr>
            <a:spLocks noGrp="1"/>
          </p:cNvSpPr>
          <p:nvPr>
            <p:ph type="body" sz="quarter" idx="26" hasCustomPrompt="1"/>
          </p:nvPr>
        </p:nvSpPr>
        <p:spPr bwMode="gray">
          <a:xfrm>
            <a:off x="6242653" y="1635978"/>
            <a:ext cx="2671574" cy="176276"/>
          </a:xfrm>
        </p:spPr>
        <p:txBody>
          <a:bodyPr/>
          <a:lstStyle>
            <a:lvl1pPr>
              <a:defRPr sz="1200"/>
            </a:lvl1pPr>
          </a:lstStyle>
          <a:p>
            <a:r>
              <a:rPr lang="de-DE" dirty="0" err="1"/>
              <a:t>Función</a:t>
            </a:r>
            <a:r>
              <a:rPr lang="de-DE" dirty="0"/>
              <a:t>, </a:t>
            </a:r>
            <a:r>
              <a:rPr lang="de-DE" dirty="0" err="1"/>
              <a:t>lugar</a:t>
            </a:r>
            <a:endParaRPr lang="de-DE" dirty="0"/>
          </a:p>
        </p:txBody>
      </p:sp>
      <p:sp>
        <p:nvSpPr>
          <p:cNvPr id="56" name="Bildplatzhalter 6">
            <a:extLst>
              <a:ext uri="{FF2B5EF4-FFF2-40B4-BE49-F238E27FC236}">
                <a16:creationId xmlns:a16="http://schemas.microsoft.com/office/drawing/2014/main" id="{B0EA41BA-7C5A-4545-A1DA-71964B045D1C}"/>
              </a:ext>
            </a:extLst>
          </p:cNvPr>
          <p:cNvSpPr>
            <a:spLocks noGrp="1"/>
          </p:cNvSpPr>
          <p:nvPr>
            <p:ph type="pic" sz="quarter" idx="27" hasCustomPrompt="1"/>
          </p:nvPr>
        </p:nvSpPr>
        <p:spPr bwMode="gray">
          <a:xfrm>
            <a:off x="4733408" y="1392861"/>
            <a:ext cx="1342015" cy="1556665"/>
          </a:xfrm>
          <a:solidFill>
            <a:schemeClr val="bg2"/>
          </a:solidFill>
        </p:spPr>
        <p:txBody>
          <a:bodyPr vert="horz" lIns="36000" tIns="1080000" rIns="36000" bIns="36000" rtlCol="0">
            <a:noAutofit/>
          </a:bodyPr>
          <a:lstStyle>
            <a:lvl1pPr algn="ctr">
              <a:defRPr lang="en-GB" sz="1000" dirty="0">
                <a:solidFill>
                  <a:schemeClr val="tx2"/>
                </a:solidFill>
              </a:defRPr>
            </a:lvl1pPr>
          </a:lstStyle>
          <a:p>
            <a:pPr lvl="0" algn="ctr"/>
            <a:r>
              <a:rPr lang="es-ES"/>
              <a:t>Imagen</a:t>
            </a:r>
            <a:endParaRPr lang="es-ES" dirty="0"/>
          </a:p>
        </p:txBody>
      </p:sp>
      <p:sp>
        <p:nvSpPr>
          <p:cNvPr id="58" name="Titel 1">
            <a:extLst>
              <a:ext uri="{FF2B5EF4-FFF2-40B4-BE49-F238E27FC236}">
                <a16:creationId xmlns:a16="http://schemas.microsoft.com/office/drawing/2014/main" id="{2DD72F4F-E3F2-49DC-BBAE-681D615ED495}"/>
              </a:ext>
            </a:extLst>
          </p:cNvPr>
          <p:cNvSpPr>
            <a:spLocks noGrp="1"/>
          </p:cNvSpPr>
          <p:nvPr>
            <p:ph type="title" hasCustomPrompt="1"/>
          </p:nvPr>
        </p:nvSpPr>
        <p:spPr bwMode="gray">
          <a:xfrm>
            <a:off x="449816" y="240212"/>
            <a:ext cx="8464411" cy="540544"/>
          </a:xfrm>
        </p:spPr>
        <p:txBody>
          <a:bodyPr/>
          <a:lstStyle>
            <a:lvl1pPr>
              <a:defRPr/>
            </a:lvl1pPr>
          </a:lstStyle>
          <a:p>
            <a:r>
              <a:rPr lang="es-ES" dirty="0"/>
              <a:t>Añadir título haciendo clic</a:t>
            </a:r>
          </a:p>
        </p:txBody>
      </p:sp>
      <p:sp>
        <p:nvSpPr>
          <p:cNvPr id="2" name="Datumsplatzhalter 1">
            <a:extLst>
              <a:ext uri="{FF2B5EF4-FFF2-40B4-BE49-F238E27FC236}">
                <a16:creationId xmlns:a16="http://schemas.microsoft.com/office/drawing/2014/main" id="{41E483CD-F19D-41A3-BDCA-6CBC957D249B}"/>
              </a:ext>
            </a:extLst>
          </p:cNvPr>
          <p:cNvSpPr>
            <a:spLocks noGrp="1"/>
          </p:cNvSpPr>
          <p:nvPr>
            <p:ph type="dt" sz="half" idx="28"/>
          </p:nvPr>
        </p:nvSpPr>
        <p:spPr/>
        <p:txBody>
          <a:bodyPr/>
          <a:lstStyle/>
          <a:p>
            <a:r>
              <a:rPr lang="es-ES"/>
              <a:t>14.02.2019</a:t>
            </a:r>
            <a:endParaRPr lang="es-ES" dirty="0"/>
          </a:p>
        </p:txBody>
      </p:sp>
      <p:sp>
        <p:nvSpPr>
          <p:cNvPr id="3" name="Fußzeilenplatzhalter 2">
            <a:extLst>
              <a:ext uri="{FF2B5EF4-FFF2-40B4-BE49-F238E27FC236}">
                <a16:creationId xmlns:a16="http://schemas.microsoft.com/office/drawing/2014/main" id="{BB06DC9B-073A-4FF3-9BA2-1E75789AF6F5}"/>
              </a:ext>
            </a:extLst>
          </p:cNvPr>
          <p:cNvSpPr>
            <a:spLocks noGrp="1"/>
          </p:cNvSpPr>
          <p:nvPr>
            <p:ph type="ftr" sz="quarter" idx="29"/>
          </p:nvPr>
        </p:nvSpPr>
        <p:spPr/>
        <p:txBody>
          <a:bodyPr/>
          <a:lstStyle/>
          <a:p>
            <a:r>
              <a:rPr lang="es-ES"/>
              <a:t>Título de la presentación</a:t>
            </a:r>
            <a:endParaRPr lang="es-ES" dirty="0"/>
          </a:p>
        </p:txBody>
      </p:sp>
      <p:sp>
        <p:nvSpPr>
          <p:cNvPr id="4" name="Foliennummernplatzhalter 3">
            <a:extLst>
              <a:ext uri="{FF2B5EF4-FFF2-40B4-BE49-F238E27FC236}">
                <a16:creationId xmlns:a16="http://schemas.microsoft.com/office/drawing/2014/main" id="{AD5C1195-3510-4D99-97F7-C8AE84ACDFFE}"/>
              </a:ext>
            </a:extLst>
          </p:cNvPr>
          <p:cNvSpPr>
            <a:spLocks noGrp="1"/>
          </p:cNvSpPr>
          <p:nvPr>
            <p:ph type="sldNum" sz="quarter" idx="30"/>
          </p:nvPr>
        </p:nvSpPr>
        <p:spPr/>
        <p:txBody>
          <a:bodyPr/>
          <a:lstStyle/>
          <a:p>
            <a:r>
              <a:rPr lang="es-ES"/>
              <a:t>Página </a:t>
            </a:r>
            <a:fld id="{3A8B5DB7-81A8-4ED4-916B-6B23CD603687}" type="slidenum">
              <a:rPr lang="es-ES" smtClean="0"/>
              <a:pPr/>
              <a:t>‹Nº›</a:t>
            </a:fld>
            <a:endParaRPr lang="es-ES" dirty="0"/>
          </a:p>
        </p:txBody>
      </p:sp>
    </p:spTree>
    <p:extLst>
      <p:ext uri="{BB962C8B-B14F-4D97-AF65-F5344CB8AC3E}">
        <p14:creationId xmlns:p14="http://schemas.microsoft.com/office/powerpoint/2010/main" val="1419690712"/>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acto 3">
    <p:spTree>
      <p:nvGrpSpPr>
        <p:cNvPr id="1" name=""/>
        <p:cNvGrpSpPr/>
        <p:nvPr/>
      </p:nvGrpSpPr>
      <p:grpSpPr>
        <a:xfrm>
          <a:off x="0" y="0"/>
          <a:ext cx="0" cy="0"/>
          <a:chOff x="0" y="0"/>
          <a:chExt cx="0" cy="0"/>
        </a:xfrm>
      </p:grpSpPr>
      <p:pic>
        <p:nvPicPr>
          <p:cNvPr id="18" name="Grafik 17">
            <a:extLst>
              <a:ext uri="{FF2B5EF4-FFF2-40B4-BE49-F238E27FC236}">
                <a16:creationId xmlns:a16="http://schemas.microsoft.com/office/drawing/2014/main" id="{DF58C217-C4E2-448E-B6B5-E56CEFB6D358}"/>
              </a:ext>
            </a:extLst>
          </p:cNvPr>
          <p:cNvPicPr>
            <a:picLocks/>
          </p:cNvPicPr>
          <p:nvPr userDrawn="1"/>
        </p:nvPicPr>
        <p:blipFill rotWithShape="1">
          <a:blip r:embed="rId2" cstate="email">
            <a:extLst>
              <a:ext uri="{28A0092B-C50C-407E-A947-70E740481C1C}">
                <a14:useLocalDpi xmlns:a14="http://schemas.microsoft.com/office/drawing/2010/main"/>
              </a:ext>
            </a:extLst>
          </a:blip>
          <a:srcRect t="234" b="7466"/>
          <a:stretch/>
        </p:blipFill>
        <p:spPr bwMode="gray">
          <a:xfrm>
            <a:off x="123135" y="123825"/>
            <a:ext cx="8893865" cy="4476494"/>
          </a:xfrm>
          <a:prstGeom prst="rect">
            <a:avLst/>
          </a:prstGeom>
        </p:spPr>
      </p:pic>
      <p:sp>
        <p:nvSpPr>
          <p:cNvPr id="6" name="Rechteck 5">
            <a:extLst>
              <a:ext uri="{FF2B5EF4-FFF2-40B4-BE49-F238E27FC236}">
                <a16:creationId xmlns:a16="http://schemas.microsoft.com/office/drawing/2014/main" id="{1E3E3E95-0AFA-477F-B88E-9AEDC037418E}"/>
              </a:ext>
            </a:extLst>
          </p:cNvPr>
          <p:cNvSpPr>
            <a:spLocks/>
          </p:cNvSpPr>
          <p:nvPr userDrawn="1"/>
        </p:nvSpPr>
        <p:spPr bwMode="gray">
          <a:xfrm>
            <a:off x="133351" y="123825"/>
            <a:ext cx="8893865" cy="4476494"/>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16" name="Titel 1">
            <a:extLst>
              <a:ext uri="{FF2B5EF4-FFF2-40B4-BE49-F238E27FC236}">
                <a16:creationId xmlns:a16="http://schemas.microsoft.com/office/drawing/2014/main" id="{3B6C23A5-1B72-42F2-B92F-DC68B632F6B0}"/>
              </a:ext>
            </a:extLst>
          </p:cNvPr>
          <p:cNvSpPr>
            <a:spLocks noGrp="1"/>
          </p:cNvSpPr>
          <p:nvPr>
            <p:ph type="title" hasCustomPrompt="1"/>
          </p:nvPr>
        </p:nvSpPr>
        <p:spPr bwMode="gray">
          <a:xfrm>
            <a:off x="449816" y="240212"/>
            <a:ext cx="8560833" cy="540544"/>
          </a:xfrm>
        </p:spPr>
        <p:txBody>
          <a:bodyPr/>
          <a:lstStyle>
            <a:lvl1pPr>
              <a:defRPr/>
            </a:lvl1pPr>
          </a:lstStyle>
          <a:p>
            <a:r>
              <a:rPr lang="es-ES" dirty="0"/>
              <a:t>Añadir título haciendo clic</a:t>
            </a:r>
          </a:p>
        </p:txBody>
      </p:sp>
      <p:sp>
        <p:nvSpPr>
          <p:cNvPr id="19" name="Textplatzhalter 16">
            <a:extLst>
              <a:ext uri="{FF2B5EF4-FFF2-40B4-BE49-F238E27FC236}">
                <a16:creationId xmlns:a16="http://schemas.microsoft.com/office/drawing/2014/main" id="{F0C65784-9410-409B-82EA-6584D4732CDD}"/>
              </a:ext>
            </a:extLst>
          </p:cNvPr>
          <p:cNvSpPr>
            <a:spLocks noGrp="1"/>
          </p:cNvSpPr>
          <p:nvPr>
            <p:ph type="body" sz="quarter" idx="15" hasCustomPrompt="1"/>
          </p:nvPr>
        </p:nvSpPr>
        <p:spPr bwMode="gray">
          <a:xfrm>
            <a:off x="449816" y="2974463"/>
            <a:ext cx="2608495" cy="540112"/>
          </a:xfrm>
        </p:spPr>
        <p:txBody>
          <a:bodyPr/>
          <a:lstStyle>
            <a:lvl1pPr>
              <a:lnSpc>
                <a:spcPct val="100000"/>
              </a:lnSpc>
              <a:spcBef>
                <a:spcPts val="0"/>
              </a:spcBef>
              <a:defRPr sz="1000"/>
            </a:lvl1pPr>
          </a:lstStyle>
          <a:p>
            <a:r>
              <a:rPr lang="fr-FR" dirty="0"/>
              <a:t>nombre.apellidos@giz.de</a:t>
            </a:r>
          </a:p>
          <a:p>
            <a:r>
              <a:rPr lang="fr-FR" dirty="0"/>
              <a:t>T +49 (0) x xx </a:t>
            </a:r>
            <a:r>
              <a:rPr lang="fr-FR" dirty="0" err="1"/>
              <a:t>xx</a:t>
            </a:r>
            <a:r>
              <a:rPr lang="fr-FR" dirty="0"/>
              <a:t> </a:t>
            </a:r>
            <a:r>
              <a:rPr lang="fr-FR" dirty="0" err="1"/>
              <a:t>xx</a:t>
            </a:r>
            <a:r>
              <a:rPr lang="fr-FR" dirty="0"/>
              <a:t> </a:t>
            </a:r>
          </a:p>
          <a:p>
            <a:r>
              <a:rPr lang="fr-FR" dirty="0"/>
              <a:t>F +49 (0) x xx </a:t>
            </a:r>
            <a:r>
              <a:rPr lang="fr-FR" dirty="0" err="1"/>
              <a:t>xx</a:t>
            </a:r>
            <a:r>
              <a:rPr lang="fr-FR" dirty="0"/>
              <a:t> </a:t>
            </a:r>
            <a:r>
              <a:rPr lang="fr-FR" dirty="0" err="1"/>
              <a:t>xx</a:t>
            </a:r>
            <a:endParaRPr lang="fr-FR" dirty="0"/>
          </a:p>
        </p:txBody>
      </p:sp>
      <p:sp>
        <p:nvSpPr>
          <p:cNvPr id="20" name="Textplatzhalter 29">
            <a:extLst>
              <a:ext uri="{FF2B5EF4-FFF2-40B4-BE49-F238E27FC236}">
                <a16:creationId xmlns:a16="http://schemas.microsoft.com/office/drawing/2014/main" id="{85761457-A63B-46F2-99C5-E217A1E0A705}"/>
              </a:ext>
            </a:extLst>
          </p:cNvPr>
          <p:cNvSpPr>
            <a:spLocks noGrp="1"/>
          </p:cNvSpPr>
          <p:nvPr>
            <p:ph type="body" sz="quarter" idx="22" hasCustomPrompt="1"/>
          </p:nvPr>
        </p:nvSpPr>
        <p:spPr bwMode="gray">
          <a:xfrm>
            <a:off x="449816" y="2508898"/>
            <a:ext cx="2608495" cy="176276"/>
          </a:xfrm>
        </p:spPr>
        <p:txBody>
          <a:bodyPr/>
          <a:lstStyle>
            <a:lvl1pPr>
              <a:defRPr sz="1000" b="1"/>
            </a:lvl1pPr>
          </a:lstStyle>
          <a:p>
            <a:r>
              <a:rPr lang="de-DE" dirty="0" err="1"/>
              <a:t>Nombre</a:t>
            </a:r>
            <a:r>
              <a:rPr lang="de-DE" dirty="0"/>
              <a:t> y </a:t>
            </a:r>
            <a:r>
              <a:rPr lang="de-DE" dirty="0" err="1"/>
              <a:t>apellido</a:t>
            </a:r>
            <a:r>
              <a:rPr lang="de-DE" dirty="0"/>
              <a:t>(s)</a:t>
            </a:r>
            <a:endParaRPr lang="en-GB" dirty="0"/>
          </a:p>
        </p:txBody>
      </p:sp>
      <p:sp>
        <p:nvSpPr>
          <p:cNvPr id="21" name="Textplatzhalter 30">
            <a:extLst>
              <a:ext uri="{FF2B5EF4-FFF2-40B4-BE49-F238E27FC236}">
                <a16:creationId xmlns:a16="http://schemas.microsoft.com/office/drawing/2014/main" id="{CB52D947-0416-4964-B28D-129580E47725}"/>
              </a:ext>
            </a:extLst>
          </p:cNvPr>
          <p:cNvSpPr>
            <a:spLocks noGrp="1"/>
          </p:cNvSpPr>
          <p:nvPr>
            <p:ph type="body" sz="quarter" idx="23" hasCustomPrompt="1"/>
          </p:nvPr>
        </p:nvSpPr>
        <p:spPr bwMode="gray">
          <a:xfrm>
            <a:off x="449816" y="2686369"/>
            <a:ext cx="2608495" cy="176276"/>
          </a:xfrm>
        </p:spPr>
        <p:txBody>
          <a:bodyPr/>
          <a:lstStyle>
            <a:lvl1pPr>
              <a:defRPr sz="1000"/>
            </a:lvl1pPr>
          </a:lstStyle>
          <a:p>
            <a:r>
              <a:rPr lang="de-DE" dirty="0" err="1"/>
              <a:t>Función</a:t>
            </a:r>
            <a:r>
              <a:rPr lang="de-DE" dirty="0"/>
              <a:t>, </a:t>
            </a:r>
            <a:r>
              <a:rPr lang="de-DE" dirty="0" err="1"/>
              <a:t>lugar</a:t>
            </a:r>
            <a:endParaRPr lang="de-DE" dirty="0"/>
          </a:p>
        </p:txBody>
      </p:sp>
      <p:sp>
        <p:nvSpPr>
          <p:cNvPr id="35" name="Bildplatzhalter 6">
            <a:extLst>
              <a:ext uri="{FF2B5EF4-FFF2-40B4-BE49-F238E27FC236}">
                <a16:creationId xmlns:a16="http://schemas.microsoft.com/office/drawing/2014/main" id="{FC763A8F-9E6C-4EEB-90DC-0F65B80379CA}"/>
              </a:ext>
            </a:extLst>
          </p:cNvPr>
          <p:cNvSpPr>
            <a:spLocks noGrp="1"/>
          </p:cNvSpPr>
          <p:nvPr>
            <p:ph type="pic" sz="quarter" idx="17" hasCustomPrompt="1"/>
          </p:nvPr>
        </p:nvSpPr>
        <p:spPr bwMode="gray">
          <a:xfrm>
            <a:off x="449818" y="1177157"/>
            <a:ext cx="1016580" cy="1179178"/>
          </a:xfrm>
          <a:solidFill>
            <a:schemeClr val="bg2"/>
          </a:solidFill>
        </p:spPr>
        <p:txBody>
          <a:bodyPr vert="horz" lIns="36000" tIns="864000" rIns="36000" bIns="36000" rtlCol="0">
            <a:noAutofit/>
          </a:bodyPr>
          <a:lstStyle>
            <a:lvl1pPr algn="ctr">
              <a:defRPr lang="en-GB" sz="600" dirty="0">
                <a:solidFill>
                  <a:schemeClr val="tx2"/>
                </a:solidFill>
              </a:defRPr>
            </a:lvl1pPr>
          </a:lstStyle>
          <a:p>
            <a:pPr lvl="0" algn="ctr"/>
            <a:r>
              <a:rPr lang="es-ES"/>
              <a:t>Imagen</a:t>
            </a:r>
            <a:endParaRPr lang="es-ES" dirty="0"/>
          </a:p>
        </p:txBody>
      </p:sp>
      <p:sp>
        <p:nvSpPr>
          <p:cNvPr id="23" name="Textplatzhalter 16">
            <a:extLst>
              <a:ext uri="{FF2B5EF4-FFF2-40B4-BE49-F238E27FC236}">
                <a16:creationId xmlns:a16="http://schemas.microsoft.com/office/drawing/2014/main" id="{A3959264-4C48-474A-BB44-B8C103D1F20F}"/>
              </a:ext>
            </a:extLst>
          </p:cNvPr>
          <p:cNvSpPr>
            <a:spLocks noGrp="1"/>
          </p:cNvSpPr>
          <p:nvPr>
            <p:ph type="body" sz="quarter" idx="24" hasCustomPrompt="1"/>
          </p:nvPr>
        </p:nvSpPr>
        <p:spPr bwMode="gray">
          <a:xfrm>
            <a:off x="3348457" y="2974463"/>
            <a:ext cx="2608495" cy="540112"/>
          </a:xfrm>
        </p:spPr>
        <p:txBody>
          <a:bodyPr/>
          <a:lstStyle>
            <a:lvl1pPr>
              <a:lnSpc>
                <a:spcPct val="100000"/>
              </a:lnSpc>
              <a:spcBef>
                <a:spcPts val="0"/>
              </a:spcBef>
              <a:defRPr sz="1000"/>
            </a:lvl1pPr>
          </a:lstStyle>
          <a:p>
            <a:r>
              <a:rPr lang="fr-FR" dirty="0"/>
              <a:t>nombre.apellidos@giz.de</a:t>
            </a:r>
          </a:p>
          <a:p>
            <a:r>
              <a:rPr lang="fr-FR" dirty="0"/>
              <a:t>T +49 (0) x xx </a:t>
            </a:r>
            <a:r>
              <a:rPr lang="fr-FR" dirty="0" err="1"/>
              <a:t>xx</a:t>
            </a:r>
            <a:r>
              <a:rPr lang="fr-FR" dirty="0"/>
              <a:t> </a:t>
            </a:r>
            <a:r>
              <a:rPr lang="fr-FR" dirty="0" err="1"/>
              <a:t>xx</a:t>
            </a:r>
            <a:r>
              <a:rPr lang="fr-FR" dirty="0"/>
              <a:t> </a:t>
            </a:r>
          </a:p>
          <a:p>
            <a:r>
              <a:rPr lang="fr-FR" dirty="0"/>
              <a:t>F +49 (0) x xx </a:t>
            </a:r>
            <a:r>
              <a:rPr lang="fr-FR" dirty="0" err="1"/>
              <a:t>xx</a:t>
            </a:r>
            <a:r>
              <a:rPr lang="fr-FR" dirty="0"/>
              <a:t> </a:t>
            </a:r>
            <a:r>
              <a:rPr lang="fr-FR" dirty="0" err="1"/>
              <a:t>xx</a:t>
            </a:r>
            <a:endParaRPr lang="fr-FR" dirty="0"/>
          </a:p>
        </p:txBody>
      </p:sp>
      <p:sp>
        <p:nvSpPr>
          <p:cNvPr id="24" name="Textplatzhalter 29">
            <a:extLst>
              <a:ext uri="{FF2B5EF4-FFF2-40B4-BE49-F238E27FC236}">
                <a16:creationId xmlns:a16="http://schemas.microsoft.com/office/drawing/2014/main" id="{37C5BE72-A50D-4E1F-A698-7239B19ED5FF}"/>
              </a:ext>
            </a:extLst>
          </p:cNvPr>
          <p:cNvSpPr>
            <a:spLocks noGrp="1"/>
          </p:cNvSpPr>
          <p:nvPr>
            <p:ph type="body" sz="quarter" idx="25" hasCustomPrompt="1"/>
          </p:nvPr>
        </p:nvSpPr>
        <p:spPr bwMode="gray">
          <a:xfrm>
            <a:off x="3348457" y="2508898"/>
            <a:ext cx="2608495" cy="176276"/>
          </a:xfrm>
        </p:spPr>
        <p:txBody>
          <a:bodyPr/>
          <a:lstStyle>
            <a:lvl1pPr>
              <a:defRPr sz="1000" b="1"/>
            </a:lvl1pPr>
          </a:lstStyle>
          <a:p>
            <a:r>
              <a:rPr lang="de-DE" dirty="0" err="1"/>
              <a:t>Nombre</a:t>
            </a:r>
            <a:r>
              <a:rPr lang="de-DE" dirty="0"/>
              <a:t> y </a:t>
            </a:r>
            <a:r>
              <a:rPr lang="de-DE" dirty="0" err="1"/>
              <a:t>apellido</a:t>
            </a:r>
            <a:r>
              <a:rPr lang="de-DE" dirty="0"/>
              <a:t>(s)</a:t>
            </a:r>
            <a:endParaRPr lang="en-GB" dirty="0"/>
          </a:p>
        </p:txBody>
      </p:sp>
      <p:sp>
        <p:nvSpPr>
          <p:cNvPr id="25" name="Textplatzhalter 30">
            <a:extLst>
              <a:ext uri="{FF2B5EF4-FFF2-40B4-BE49-F238E27FC236}">
                <a16:creationId xmlns:a16="http://schemas.microsoft.com/office/drawing/2014/main" id="{BBC5F177-59CC-4E2C-8920-EF6014FA21D0}"/>
              </a:ext>
            </a:extLst>
          </p:cNvPr>
          <p:cNvSpPr>
            <a:spLocks noGrp="1"/>
          </p:cNvSpPr>
          <p:nvPr>
            <p:ph type="body" sz="quarter" idx="26" hasCustomPrompt="1"/>
          </p:nvPr>
        </p:nvSpPr>
        <p:spPr bwMode="gray">
          <a:xfrm>
            <a:off x="3348457" y="2686369"/>
            <a:ext cx="2608495" cy="176276"/>
          </a:xfrm>
        </p:spPr>
        <p:txBody>
          <a:bodyPr/>
          <a:lstStyle>
            <a:lvl1pPr>
              <a:defRPr sz="1000"/>
            </a:lvl1pPr>
          </a:lstStyle>
          <a:p>
            <a:r>
              <a:rPr lang="de-DE" dirty="0" err="1"/>
              <a:t>Función</a:t>
            </a:r>
            <a:r>
              <a:rPr lang="de-DE" dirty="0"/>
              <a:t>, </a:t>
            </a:r>
            <a:r>
              <a:rPr lang="de-DE" dirty="0" err="1"/>
              <a:t>lugar</a:t>
            </a:r>
            <a:endParaRPr lang="de-DE" dirty="0"/>
          </a:p>
        </p:txBody>
      </p:sp>
      <p:sp>
        <p:nvSpPr>
          <p:cNvPr id="36" name="Bildplatzhalter 6">
            <a:extLst>
              <a:ext uri="{FF2B5EF4-FFF2-40B4-BE49-F238E27FC236}">
                <a16:creationId xmlns:a16="http://schemas.microsoft.com/office/drawing/2014/main" id="{BB2B85DB-7C09-47DD-8B78-3BE26DF17326}"/>
              </a:ext>
            </a:extLst>
          </p:cNvPr>
          <p:cNvSpPr>
            <a:spLocks noGrp="1"/>
          </p:cNvSpPr>
          <p:nvPr>
            <p:ph type="pic" sz="quarter" idx="27" hasCustomPrompt="1"/>
          </p:nvPr>
        </p:nvSpPr>
        <p:spPr bwMode="gray">
          <a:xfrm>
            <a:off x="3348459" y="1177157"/>
            <a:ext cx="1016580" cy="1179178"/>
          </a:xfrm>
          <a:solidFill>
            <a:schemeClr val="bg2"/>
          </a:solidFill>
        </p:spPr>
        <p:txBody>
          <a:bodyPr vert="horz" lIns="36000" tIns="864000" rIns="36000" bIns="36000" rtlCol="0">
            <a:noAutofit/>
          </a:bodyPr>
          <a:lstStyle>
            <a:lvl1pPr marL="0" marR="0" indent="0" algn="ctr" defTabSz="685800" rtl="0" eaLnBrk="1" fontAlgn="auto" latinLnBrk="0" hangingPunct="1">
              <a:lnSpc>
                <a:spcPct val="90000"/>
              </a:lnSpc>
              <a:spcBef>
                <a:spcPts val="600"/>
              </a:spcBef>
              <a:spcAft>
                <a:spcPts val="0"/>
              </a:spcAft>
              <a:buClrTx/>
              <a:buSzTx/>
              <a:buFont typeface="Arial" panose="020B0604020202020204" pitchFamily="34" charset="0"/>
              <a:buNone/>
              <a:tabLst/>
              <a:defRPr lang="en-GB" sz="600" dirty="0">
                <a:solidFill>
                  <a:schemeClr val="tx2"/>
                </a:solidFill>
              </a:defRPr>
            </a:lvl1pPr>
          </a:lstStyle>
          <a:p>
            <a:pPr lvl="0" algn="ctr"/>
            <a:r>
              <a:rPr lang="es-ES"/>
              <a:t>Imagen</a:t>
            </a:r>
            <a:endParaRPr lang="es-ES" dirty="0"/>
          </a:p>
        </p:txBody>
      </p:sp>
      <p:sp>
        <p:nvSpPr>
          <p:cNvPr id="37" name="Textplatzhalter 16">
            <a:extLst>
              <a:ext uri="{FF2B5EF4-FFF2-40B4-BE49-F238E27FC236}">
                <a16:creationId xmlns:a16="http://schemas.microsoft.com/office/drawing/2014/main" id="{C376165A-CE76-4372-91C7-F6C54DEAFEF0}"/>
              </a:ext>
            </a:extLst>
          </p:cNvPr>
          <p:cNvSpPr>
            <a:spLocks noGrp="1"/>
          </p:cNvSpPr>
          <p:nvPr>
            <p:ph type="body" sz="quarter" idx="28" hasCustomPrompt="1"/>
          </p:nvPr>
        </p:nvSpPr>
        <p:spPr bwMode="gray">
          <a:xfrm>
            <a:off x="6247098" y="2974463"/>
            <a:ext cx="2608495" cy="540112"/>
          </a:xfrm>
        </p:spPr>
        <p:txBody>
          <a:bodyPr/>
          <a:lstStyle>
            <a:lvl1pPr>
              <a:lnSpc>
                <a:spcPct val="100000"/>
              </a:lnSpc>
              <a:spcBef>
                <a:spcPts val="0"/>
              </a:spcBef>
              <a:defRPr sz="1000"/>
            </a:lvl1pPr>
          </a:lstStyle>
          <a:p>
            <a:r>
              <a:rPr lang="fr-FR" dirty="0"/>
              <a:t>nombre.apellidos@giz.de</a:t>
            </a:r>
          </a:p>
          <a:p>
            <a:r>
              <a:rPr lang="fr-FR" dirty="0"/>
              <a:t>T +49 (0) x xx </a:t>
            </a:r>
            <a:r>
              <a:rPr lang="fr-FR" dirty="0" err="1"/>
              <a:t>xx</a:t>
            </a:r>
            <a:r>
              <a:rPr lang="fr-FR" dirty="0"/>
              <a:t> </a:t>
            </a:r>
            <a:r>
              <a:rPr lang="fr-FR" dirty="0" err="1"/>
              <a:t>xx</a:t>
            </a:r>
            <a:r>
              <a:rPr lang="fr-FR" dirty="0"/>
              <a:t> </a:t>
            </a:r>
          </a:p>
          <a:p>
            <a:r>
              <a:rPr lang="fr-FR" dirty="0"/>
              <a:t>F +49 (0) x xx </a:t>
            </a:r>
            <a:r>
              <a:rPr lang="fr-FR" dirty="0" err="1"/>
              <a:t>xx</a:t>
            </a:r>
            <a:r>
              <a:rPr lang="fr-FR" dirty="0"/>
              <a:t> </a:t>
            </a:r>
            <a:r>
              <a:rPr lang="fr-FR" dirty="0" err="1"/>
              <a:t>xx</a:t>
            </a:r>
            <a:endParaRPr lang="fr-FR" dirty="0"/>
          </a:p>
        </p:txBody>
      </p:sp>
      <p:sp>
        <p:nvSpPr>
          <p:cNvPr id="38" name="Textplatzhalter 29">
            <a:extLst>
              <a:ext uri="{FF2B5EF4-FFF2-40B4-BE49-F238E27FC236}">
                <a16:creationId xmlns:a16="http://schemas.microsoft.com/office/drawing/2014/main" id="{12DC0B08-9C2F-4A20-8D25-AB673DE13DB5}"/>
              </a:ext>
            </a:extLst>
          </p:cNvPr>
          <p:cNvSpPr>
            <a:spLocks noGrp="1"/>
          </p:cNvSpPr>
          <p:nvPr>
            <p:ph type="body" sz="quarter" idx="29" hasCustomPrompt="1"/>
          </p:nvPr>
        </p:nvSpPr>
        <p:spPr bwMode="gray">
          <a:xfrm>
            <a:off x="6247098" y="2508898"/>
            <a:ext cx="2608495" cy="176276"/>
          </a:xfrm>
        </p:spPr>
        <p:txBody>
          <a:bodyPr/>
          <a:lstStyle>
            <a:lvl1pPr>
              <a:defRPr sz="1000" b="1"/>
            </a:lvl1pPr>
          </a:lstStyle>
          <a:p>
            <a:r>
              <a:rPr lang="de-DE" dirty="0" err="1"/>
              <a:t>Nombre</a:t>
            </a:r>
            <a:r>
              <a:rPr lang="de-DE" dirty="0"/>
              <a:t> y </a:t>
            </a:r>
            <a:r>
              <a:rPr lang="de-DE" dirty="0" err="1"/>
              <a:t>apellido</a:t>
            </a:r>
            <a:r>
              <a:rPr lang="de-DE" dirty="0"/>
              <a:t>(s)</a:t>
            </a:r>
            <a:endParaRPr lang="en-GB" dirty="0"/>
          </a:p>
        </p:txBody>
      </p:sp>
      <p:sp>
        <p:nvSpPr>
          <p:cNvPr id="39" name="Textplatzhalter 30">
            <a:extLst>
              <a:ext uri="{FF2B5EF4-FFF2-40B4-BE49-F238E27FC236}">
                <a16:creationId xmlns:a16="http://schemas.microsoft.com/office/drawing/2014/main" id="{7DB1B252-5879-4206-BDF8-0A22178C0420}"/>
              </a:ext>
            </a:extLst>
          </p:cNvPr>
          <p:cNvSpPr>
            <a:spLocks noGrp="1"/>
          </p:cNvSpPr>
          <p:nvPr>
            <p:ph type="body" sz="quarter" idx="30" hasCustomPrompt="1"/>
          </p:nvPr>
        </p:nvSpPr>
        <p:spPr bwMode="gray">
          <a:xfrm>
            <a:off x="6247098" y="2686369"/>
            <a:ext cx="2608495" cy="176276"/>
          </a:xfrm>
        </p:spPr>
        <p:txBody>
          <a:bodyPr/>
          <a:lstStyle>
            <a:lvl1pPr>
              <a:defRPr sz="1000"/>
            </a:lvl1pPr>
          </a:lstStyle>
          <a:p>
            <a:r>
              <a:rPr lang="de-DE" dirty="0" err="1"/>
              <a:t>Función</a:t>
            </a:r>
            <a:r>
              <a:rPr lang="de-DE" dirty="0"/>
              <a:t>, </a:t>
            </a:r>
            <a:r>
              <a:rPr lang="de-DE" dirty="0" err="1"/>
              <a:t>lugar</a:t>
            </a:r>
            <a:endParaRPr lang="de-DE" dirty="0"/>
          </a:p>
        </p:txBody>
      </p:sp>
      <p:sp>
        <p:nvSpPr>
          <p:cNvPr id="40" name="Bildplatzhalter 6">
            <a:extLst>
              <a:ext uri="{FF2B5EF4-FFF2-40B4-BE49-F238E27FC236}">
                <a16:creationId xmlns:a16="http://schemas.microsoft.com/office/drawing/2014/main" id="{DD64FA03-A54F-412F-96FC-EE4E88E5DD5F}"/>
              </a:ext>
            </a:extLst>
          </p:cNvPr>
          <p:cNvSpPr>
            <a:spLocks noGrp="1"/>
          </p:cNvSpPr>
          <p:nvPr>
            <p:ph type="pic" sz="quarter" idx="31" hasCustomPrompt="1"/>
          </p:nvPr>
        </p:nvSpPr>
        <p:spPr bwMode="gray">
          <a:xfrm>
            <a:off x="6247100" y="1177157"/>
            <a:ext cx="1016580" cy="1179178"/>
          </a:xfrm>
          <a:solidFill>
            <a:schemeClr val="bg2"/>
          </a:solidFill>
        </p:spPr>
        <p:txBody>
          <a:bodyPr vert="horz" lIns="36000" tIns="864000" rIns="36000" bIns="36000" rtlCol="0">
            <a:noAutofit/>
          </a:bodyPr>
          <a:lstStyle>
            <a:lvl1pPr algn="ctr">
              <a:defRPr lang="en-GB" sz="600" dirty="0">
                <a:solidFill>
                  <a:schemeClr val="tx2"/>
                </a:solidFill>
              </a:defRPr>
            </a:lvl1pPr>
          </a:lstStyle>
          <a:p>
            <a:pPr lvl="0" algn="ctr"/>
            <a:r>
              <a:rPr lang="es-ES"/>
              <a:t>Imagen</a:t>
            </a:r>
            <a:endParaRPr lang="es-ES" dirty="0"/>
          </a:p>
        </p:txBody>
      </p:sp>
      <p:sp>
        <p:nvSpPr>
          <p:cNvPr id="42" name="TextBox 7">
            <a:extLst>
              <a:ext uri="{FF2B5EF4-FFF2-40B4-BE49-F238E27FC236}">
                <a16:creationId xmlns:a16="http://schemas.microsoft.com/office/drawing/2014/main" id="{0ACBC6BD-AF1C-4AC3-B989-7C0851FD4A36}"/>
              </a:ext>
            </a:extLst>
          </p:cNvPr>
          <p:cNvSpPr txBox="1"/>
          <p:nvPr userDrawn="1"/>
        </p:nvSpPr>
        <p:spPr bwMode="gray">
          <a:xfrm>
            <a:off x="784636" y="4052697"/>
            <a:ext cx="838691" cy="246221"/>
          </a:xfrm>
          <a:prstGeom prst="rect">
            <a:avLst/>
          </a:prstGeom>
          <a:noFill/>
        </p:spPr>
        <p:txBody>
          <a:bodyPr wrap="none" rtlCol="0">
            <a:spAutoFit/>
          </a:bodyPr>
          <a:lstStyle/>
          <a:p>
            <a:pPr>
              <a:spcBef>
                <a:spcPts val="2400"/>
              </a:spcBef>
              <a:buClr>
                <a:srgbClr val="C00000"/>
              </a:buClr>
            </a:pPr>
            <a:r>
              <a:rPr lang="es-ES" sz="1000">
                <a:solidFill>
                  <a:schemeClr val="tx1">
                    <a:lumMod val="75000"/>
                    <a:lumOff val="25000"/>
                  </a:schemeClr>
                </a:solidFill>
              </a:rPr>
              <a:t>www.giz.de</a:t>
            </a:r>
            <a:endParaRPr lang="es-ES" sz="1000" dirty="0">
              <a:solidFill>
                <a:schemeClr val="tx1">
                  <a:lumMod val="75000"/>
                  <a:lumOff val="25000"/>
                </a:schemeClr>
              </a:solidFill>
            </a:endParaRPr>
          </a:p>
        </p:txBody>
      </p:sp>
      <p:pic>
        <p:nvPicPr>
          <p:cNvPr id="43" name="Grafik 42" descr="Ein Bild, das Axt, Werkzeug enthält.&#10;&#10;Mit sehr hoher Zuverlässigkeit generierte Beschreibung">
            <a:extLst>
              <a:ext uri="{FF2B5EF4-FFF2-40B4-BE49-F238E27FC236}">
                <a16:creationId xmlns:a16="http://schemas.microsoft.com/office/drawing/2014/main" id="{1409F6AC-26EC-4924-85C7-7C52829EA0B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bwMode="gray">
          <a:xfrm>
            <a:off x="2273484" y="4081945"/>
            <a:ext cx="290728" cy="236458"/>
          </a:xfrm>
          <a:prstGeom prst="rect">
            <a:avLst/>
          </a:prstGeom>
        </p:spPr>
      </p:pic>
      <p:pic>
        <p:nvPicPr>
          <p:cNvPr id="44" name="Grafik 43">
            <a:extLst>
              <a:ext uri="{FF2B5EF4-FFF2-40B4-BE49-F238E27FC236}">
                <a16:creationId xmlns:a16="http://schemas.microsoft.com/office/drawing/2014/main" id="{95D9641D-18D8-4757-B59C-824BED8ECD98}"/>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bwMode="gray">
          <a:xfrm>
            <a:off x="4961178" y="4056187"/>
            <a:ext cx="234516" cy="234514"/>
          </a:xfrm>
          <a:prstGeom prst="rect">
            <a:avLst/>
          </a:prstGeom>
        </p:spPr>
      </p:pic>
      <p:grpSp>
        <p:nvGrpSpPr>
          <p:cNvPr id="45" name="Gruppieren 44">
            <a:extLst>
              <a:ext uri="{FF2B5EF4-FFF2-40B4-BE49-F238E27FC236}">
                <a16:creationId xmlns:a16="http://schemas.microsoft.com/office/drawing/2014/main" id="{5C7EA8DE-E5C0-4542-A14B-2F893BDFC8D1}"/>
              </a:ext>
            </a:extLst>
          </p:cNvPr>
          <p:cNvGrpSpPr/>
          <p:nvPr userDrawn="1"/>
        </p:nvGrpSpPr>
        <p:grpSpPr bwMode="gray">
          <a:xfrm>
            <a:off x="444492" y="4029252"/>
            <a:ext cx="262622" cy="297258"/>
            <a:chOff x="4933951" y="-41275"/>
            <a:chExt cx="2130425" cy="2411413"/>
          </a:xfrm>
        </p:grpSpPr>
        <p:sp>
          <p:nvSpPr>
            <p:cNvPr id="46" name="Freeform 6">
              <a:extLst>
                <a:ext uri="{FF2B5EF4-FFF2-40B4-BE49-F238E27FC236}">
                  <a16:creationId xmlns:a16="http://schemas.microsoft.com/office/drawing/2014/main" id="{05EE60F5-13C7-4FF2-87FA-B42FCFE9CCF1}"/>
                </a:ext>
              </a:extLst>
            </p:cNvPr>
            <p:cNvSpPr>
              <a:spLocks noEditPoints="1"/>
            </p:cNvSpPr>
            <p:nvPr/>
          </p:nvSpPr>
          <p:spPr bwMode="gray">
            <a:xfrm>
              <a:off x="4945063" y="1435100"/>
              <a:ext cx="2114550" cy="935038"/>
            </a:xfrm>
            <a:custGeom>
              <a:avLst/>
              <a:gdLst>
                <a:gd name="T0" fmla="*/ 287 w 425"/>
                <a:gd name="T1" fmla="*/ 25 h 188"/>
                <a:gd name="T2" fmla="*/ 297 w 425"/>
                <a:gd name="T3" fmla="*/ 2 h 188"/>
                <a:gd name="T4" fmla="*/ 325 w 425"/>
                <a:gd name="T5" fmla="*/ 0 h 188"/>
                <a:gd name="T6" fmla="*/ 321 w 425"/>
                <a:gd name="T7" fmla="*/ 23 h 188"/>
                <a:gd name="T8" fmla="*/ 382 w 425"/>
                <a:gd name="T9" fmla="*/ 25 h 188"/>
                <a:gd name="T10" fmla="*/ 394 w 425"/>
                <a:gd name="T11" fmla="*/ 2 h 188"/>
                <a:gd name="T12" fmla="*/ 423 w 425"/>
                <a:gd name="T13" fmla="*/ 0 h 188"/>
                <a:gd name="T14" fmla="*/ 307 w 425"/>
                <a:gd name="T15" fmla="*/ 135 h 188"/>
                <a:gd name="T16" fmla="*/ 0 w 425"/>
                <a:gd name="T17" fmla="*/ 2 h 188"/>
                <a:gd name="T18" fmla="*/ 28 w 425"/>
                <a:gd name="T19" fmla="*/ 0 h 188"/>
                <a:gd name="T20" fmla="*/ 40 w 425"/>
                <a:gd name="T21" fmla="*/ 23 h 188"/>
                <a:gd name="T22" fmla="*/ 101 w 425"/>
                <a:gd name="T23" fmla="*/ 25 h 188"/>
                <a:gd name="T24" fmla="*/ 97 w 425"/>
                <a:gd name="T25" fmla="*/ 3 h 188"/>
                <a:gd name="T26" fmla="*/ 125 w 425"/>
                <a:gd name="T27" fmla="*/ 0 h 188"/>
                <a:gd name="T28" fmla="*/ 134 w 425"/>
                <a:gd name="T29" fmla="*/ 23 h 188"/>
                <a:gd name="T30" fmla="*/ 192 w 425"/>
                <a:gd name="T31" fmla="*/ 25 h 188"/>
                <a:gd name="T32" fmla="*/ 194 w 425"/>
                <a:gd name="T33" fmla="*/ 2 h 188"/>
                <a:gd name="T34" fmla="*/ 221 w 425"/>
                <a:gd name="T35" fmla="*/ 0 h 188"/>
                <a:gd name="T36" fmla="*/ 224 w 425"/>
                <a:gd name="T37" fmla="*/ 23 h 188"/>
                <a:gd name="T38" fmla="*/ 256 w 425"/>
                <a:gd name="T39" fmla="*/ 25 h 188"/>
                <a:gd name="T40" fmla="*/ 362 w 425"/>
                <a:gd name="T41" fmla="*/ 55 h 188"/>
                <a:gd name="T42" fmla="*/ 307 w 425"/>
                <a:gd name="T43" fmla="*/ 56 h 188"/>
                <a:gd name="T44" fmla="*/ 256 w 425"/>
                <a:gd name="T45" fmla="*/ 121 h 188"/>
                <a:gd name="T46" fmla="*/ 363 w 425"/>
                <a:gd name="T47" fmla="*/ 56 h 188"/>
                <a:gd name="T48" fmla="*/ 87 w 425"/>
                <a:gd name="T49" fmla="*/ 55 h 188"/>
                <a:gd name="T50" fmla="*/ 61 w 425"/>
                <a:gd name="T51" fmla="*/ 55 h 188"/>
                <a:gd name="T52" fmla="*/ 155 w 425"/>
                <a:gd name="T53" fmla="*/ 118 h 188"/>
                <a:gd name="T54" fmla="*/ 156 w 425"/>
                <a:gd name="T55" fmla="*/ 117 h 188"/>
                <a:gd name="T56" fmla="*/ 111 w 425"/>
                <a:gd name="T57" fmla="*/ 55 h 188"/>
                <a:gd name="T58" fmla="*/ 224 w 425"/>
                <a:gd name="T59" fmla="*/ 81 h 188"/>
                <a:gd name="T60" fmla="*/ 224 w 425"/>
                <a:gd name="T61" fmla="*/ 108 h 188"/>
                <a:gd name="T62" fmla="*/ 273 w 425"/>
                <a:gd name="T63" fmla="*/ 56 h 188"/>
                <a:gd name="T64" fmla="*/ 225 w 425"/>
                <a:gd name="T65" fmla="*/ 55 h 188"/>
                <a:gd name="T66" fmla="*/ 224 w 425"/>
                <a:gd name="T67" fmla="*/ 81 h 188"/>
                <a:gd name="T68" fmla="*/ 194 w 425"/>
                <a:gd name="T69" fmla="*/ 56 h 188"/>
                <a:gd name="T70" fmla="*/ 148 w 425"/>
                <a:gd name="T71" fmla="*/ 55 h 188"/>
                <a:gd name="T72" fmla="*/ 192 w 425"/>
                <a:gd name="T73" fmla="*/ 109 h 188"/>
                <a:gd name="T74" fmla="*/ 194 w 425"/>
                <a:gd name="T75" fmla="*/ 10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5" h="188">
                  <a:moveTo>
                    <a:pt x="256" y="25"/>
                  </a:moveTo>
                  <a:cubicBezTo>
                    <a:pt x="267" y="25"/>
                    <a:pt x="277" y="25"/>
                    <a:pt x="287" y="25"/>
                  </a:cubicBezTo>
                  <a:cubicBezTo>
                    <a:pt x="288" y="25"/>
                    <a:pt x="290" y="24"/>
                    <a:pt x="290" y="23"/>
                  </a:cubicBezTo>
                  <a:cubicBezTo>
                    <a:pt x="292" y="16"/>
                    <a:pt x="294" y="9"/>
                    <a:pt x="297" y="2"/>
                  </a:cubicBezTo>
                  <a:cubicBezTo>
                    <a:pt x="297" y="2"/>
                    <a:pt x="298" y="0"/>
                    <a:pt x="299" y="0"/>
                  </a:cubicBezTo>
                  <a:cubicBezTo>
                    <a:pt x="308" y="0"/>
                    <a:pt x="316" y="0"/>
                    <a:pt x="325" y="0"/>
                  </a:cubicBezTo>
                  <a:cubicBezTo>
                    <a:pt x="326" y="0"/>
                    <a:pt x="327" y="2"/>
                    <a:pt x="326" y="2"/>
                  </a:cubicBezTo>
                  <a:cubicBezTo>
                    <a:pt x="325" y="9"/>
                    <a:pt x="323" y="16"/>
                    <a:pt x="321" y="23"/>
                  </a:cubicBezTo>
                  <a:cubicBezTo>
                    <a:pt x="321" y="23"/>
                    <a:pt x="322" y="25"/>
                    <a:pt x="322" y="25"/>
                  </a:cubicBezTo>
                  <a:cubicBezTo>
                    <a:pt x="342" y="25"/>
                    <a:pt x="362" y="25"/>
                    <a:pt x="382" y="25"/>
                  </a:cubicBezTo>
                  <a:cubicBezTo>
                    <a:pt x="383" y="25"/>
                    <a:pt x="384" y="24"/>
                    <a:pt x="384" y="23"/>
                  </a:cubicBezTo>
                  <a:cubicBezTo>
                    <a:pt x="388" y="16"/>
                    <a:pt x="391" y="9"/>
                    <a:pt x="394" y="2"/>
                  </a:cubicBezTo>
                  <a:cubicBezTo>
                    <a:pt x="394" y="1"/>
                    <a:pt x="395" y="0"/>
                    <a:pt x="396" y="0"/>
                  </a:cubicBezTo>
                  <a:cubicBezTo>
                    <a:pt x="405" y="0"/>
                    <a:pt x="414" y="0"/>
                    <a:pt x="423" y="0"/>
                  </a:cubicBezTo>
                  <a:cubicBezTo>
                    <a:pt x="424" y="0"/>
                    <a:pt x="425" y="2"/>
                    <a:pt x="425" y="3"/>
                  </a:cubicBezTo>
                  <a:cubicBezTo>
                    <a:pt x="405" y="64"/>
                    <a:pt x="365" y="108"/>
                    <a:pt x="307" y="135"/>
                  </a:cubicBezTo>
                  <a:cubicBezTo>
                    <a:pt x="195" y="188"/>
                    <a:pt x="60" y="139"/>
                    <a:pt x="10" y="28"/>
                  </a:cubicBezTo>
                  <a:cubicBezTo>
                    <a:pt x="6" y="20"/>
                    <a:pt x="3" y="11"/>
                    <a:pt x="0" y="2"/>
                  </a:cubicBezTo>
                  <a:cubicBezTo>
                    <a:pt x="0" y="2"/>
                    <a:pt x="1" y="0"/>
                    <a:pt x="1" y="0"/>
                  </a:cubicBezTo>
                  <a:cubicBezTo>
                    <a:pt x="10" y="0"/>
                    <a:pt x="19" y="0"/>
                    <a:pt x="28" y="0"/>
                  </a:cubicBezTo>
                  <a:cubicBezTo>
                    <a:pt x="29" y="0"/>
                    <a:pt x="30" y="1"/>
                    <a:pt x="31" y="2"/>
                  </a:cubicBezTo>
                  <a:cubicBezTo>
                    <a:pt x="34" y="9"/>
                    <a:pt x="37" y="16"/>
                    <a:pt x="40" y="23"/>
                  </a:cubicBezTo>
                  <a:cubicBezTo>
                    <a:pt x="41" y="24"/>
                    <a:pt x="42" y="25"/>
                    <a:pt x="43" y="25"/>
                  </a:cubicBezTo>
                  <a:cubicBezTo>
                    <a:pt x="62" y="25"/>
                    <a:pt x="81" y="25"/>
                    <a:pt x="101" y="25"/>
                  </a:cubicBezTo>
                  <a:cubicBezTo>
                    <a:pt x="101" y="25"/>
                    <a:pt x="102" y="23"/>
                    <a:pt x="102" y="23"/>
                  </a:cubicBezTo>
                  <a:cubicBezTo>
                    <a:pt x="101" y="16"/>
                    <a:pt x="99" y="9"/>
                    <a:pt x="97" y="3"/>
                  </a:cubicBezTo>
                  <a:cubicBezTo>
                    <a:pt x="97" y="2"/>
                    <a:pt x="98" y="0"/>
                    <a:pt x="99" y="0"/>
                  </a:cubicBezTo>
                  <a:cubicBezTo>
                    <a:pt x="108" y="0"/>
                    <a:pt x="116" y="0"/>
                    <a:pt x="125" y="0"/>
                  </a:cubicBezTo>
                  <a:cubicBezTo>
                    <a:pt x="126" y="0"/>
                    <a:pt x="127" y="1"/>
                    <a:pt x="127" y="2"/>
                  </a:cubicBezTo>
                  <a:cubicBezTo>
                    <a:pt x="130" y="9"/>
                    <a:pt x="131" y="16"/>
                    <a:pt x="134" y="23"/>
                  </a:cubicBezTo>
                  <a:cubicBezTo>
                    <a:pt x="134" y="24"/>
                    <a:pt x="135" y="25"/>
                    <a:pt x="136" y="25"/>
                  </a:cubicBezTo>
                  <a:cubicBezTo>
                    <a:pt x="155" y="25"/>
                    <a:pt x="173" y="25"/>
                    <a:pt x="192" y="25"/>
                  </a:cubicBezTo>
                  <a:cubicBezTo>
                    <a:pt x="193" y="25"/>
                    <a:pt x="194" y="24"/>
                    <a:pt x="194" y="23"/>
                  </a:cubicBezTo>
                  <a:cubicBezTo>
                    <a:pt x="194" y="16"/>
                    <a:pt x="194" y="9"/>
                    <a:pt x="194" y="2"/>
                  </a:cubicBezTo>
                  <a:cubicBezTo>
                    <a:pt x="194" y="2"/>
                    <a:pt x="195" y="0"/>
                    <a:pt x="196" y="0"/>
                  </a:cubicBezTo>
                  <a:cubicBezTo>
                    <a:pt x="205" y="0"/>
                    <a:pt x="213" y="0"/>
                    <a:pt x="221" y="0"/>
                  </a:cubicBezTo>
                  <a:cubicBezTo>
                    <a:pt x="222" y="0"/>
                    <a:pt x="223" y="2"/>
                    <a:pt x="223" y="3"/>
                  </a:cubicBezTo>
                  <a:cubicBezTo>
                    <a:pt x="224" y="9"/>
                    <a:pt x="223" y="16"/>
                    <a:pt x="224" y="23"/>
                  </a:cubicBezTo>
                  <a:cubicBezTo>
                    <a:pt x="224" y="23"/>
                    <a:pt x="225" y="25"/>
                    <a:pt x="226" y="25"/>
                  </a:cubicBezTo>
                  <a:cubicBezTo>
                    <a:pt x="236" y="25"/>
                    <a:pt x="246" y="25"/>
                    <a:pt x="256" y="25"/>
                  </a:cubicBezTo>
                  <a:close/>
                  <a:moveTo>
                    <a:pt x="364" y="55"/>
                  </a:moveTo>
                  <a:cubicBezTo>
                    <a:pt x="363" y="55"/>
                    <a:pt x="363" y="55"/>
                    <a:pt x="362" y="55"/>
                  </a:cubicBezTo>
                  <a:cubicBezTo>
                    <a:pt x="345" y="55"/>
                    <a:pt x="328" y="54"/>
                    <a:pt x="311" y="55"/>
                  </a:cubicBezTo>
                  <a:cubicBezTo>
                    <a:pt x="310" y="55"/>
                    <a:pt x="308" y="56"/>
                    <a:pt x="307" y="56"/>
                  </a:cubicBezTo>
                  <a:cubicBezTo>
                    <a:pt x="295" y="81"/>
                    <a:pt x="279" y="103"/>
                    <a:pt x="257" y="120"/>
                  </a:cubicBezTo>
                  <a:cubicBezTo>
                    <a:pt x="257" y="121"/>
                    <a:pt x="257" y="121"/>
                    <a:pt x="256" y="121"/>
                  </a:cubicBezTo>
                  <a:cubicBezTo>
                    <a:pt x="257" y="122"/>
                    <a:pt x="257" y="122"/>
                    <a:pt x="258" y="122"/>
                  </a:cubicBezTo>
                  <a:cubicBezTo>
                    <a:pt x="300" y="111"/>
                    <a:pt x="335" y="90"/>
                    <a:pt x="363" y="56"/>
                  </a:cubicBezTo>
                  <a:cubicBezTo>
                    <a:pt x="363" y="56"/>
                    <a:pt x="364" y="55"/>
                    <a:pt x="364" y="55"/>
                  </a:cubicBezTo>
                  <a:close/>
                  <a:moveTo>
                    <a:pt x="87" y="55"/>
                  </a:moveTo>
                  <a:cubicBezTo>
                    <a:pt x="79" y="55"/>
                    <a:pt x="71" y="54"/>
                    <a:pt x="62" y="55"/>
                  </a:cubicBezTo>
                  <a:cubicBezTo>
                    <a:pt x="62" y="55"/>
                    <a:pt x="61" y="55"/>
                    <a:pt x="61" y="55"/>
                  </a:cubicBezTo>
                  <a:cubicBezTo>
                    <a:pt x="61" y="55"/>
                    <a:pt x="61" y="56"/>
                    <a:pt x="62" y="56"/>
                  </a:cubicBezTo>
                  <a:cubicBezTo>
                    <a:pt x="86" y="86"/>
                    <a:pt x="118" y="107"/>
                    <a:pt x="155" y="118"/>
                  </a:cubicBezTo>
                  <a:cubicBezTo>
                    <a:pt x="156" y="118"/>
                    <a:pt x="156" y="118"/>
                    <a:pt x="156" y="118"/>
                  </a:cubicBezTo>
                  <a:cubicBezTo>
                    <a:pt x="156" y="118"/>
                    <a:pt x="156" y="118"/>
                    <a:pt x="156" y="117"/>
                  </a:cubicBezTo>
                  <a:cubicBezTo>
                    <a:pt x="137" y="100"/>
                    <a:pt x="124" y="79"/>
                    <a:pt x="114" y="56"/>
                  </a:cubicBezTo>
                  <a:cubicBezTo>
                    <a:pt x="114" y="55"/>
                    <a:pt x="112" y="55"/>
                    <a:pt x="111" y="55"/>
                  </a:cubicBezTo>
                  <a:cubicBezTo>
                    <a:pt x="103" y="54"/>
                    <a:pt x="95" y="55"/>
                    <a:pt x="87" y="55"/>
                  </a:cubicBezTo>
                  <a:close/>
                  <a:moveTo>
                    <a:pt x="224" y="81"/>
                  </a:moveTo>
                  <a:cubicBezTo>
                    <a:pt x="224" y="89"/>
                    <a:pt x="224" y="98"/>
                    <a:pt x="224" y="106"/>
                  </a:cubicBezTo>
                  <a:cubicBezTo>
                    <a:pt x="224" y="107"/>
                    <a:pt x="224" y="107"/>
                    <a:pt x="224" y="108"/>
                  </a:cubicBezTo>
                  <a:cubicBezTo>
                    <a:pt x="224" y="108"/>
                    <a:pt x="225" y="107"/>
                    <a:pt x="226" y="107"/>
                  </a:cubicBezTo>
                  <a:cubicBezTo>
                    <a:pt x="246" y="94"/>
                    <a:pt x="261" y="76"/>
                    <a:pt x="273" y="56"/>
                  </a:cubicBezTo>
                  <a:cubicBezTo>
                    <a:pt x="274" y="56"/>
                    <a:pt x="273" y="55"/>
                    <a:pt x="272" y="55"/>
                  </a:cubicBezTo>
                  <a:cubicBezTo>
                    <a:pt x="257" y="54"/>
                    <a:pt x="241" y="54"/>
                    <a:pt x="225" y="55"/>
                  </a:cubicBezTo>
                  <a:cubicBezTo>
                    <a:pt x="225" y="55"/>
                    <a:pt x="224" y="56"/>
                    <a:pt x="224" y="56"/>
                  </a:cubicBezTo>
                  <a:cubicBezTo>
                    <a:pt x="224" y="65"/>
                    <a:pt x="224" y="73"/>
                    <a:pt x="224" y="81"/>
                  </a:cubicBezTo>
                  <a:close/>
                  <a:moveTo>
                    <a:pt x="194" y="82"/>
                  </a:moveTo>
                  <a:cubicBezTo>
                    <a:pt x="194" y="73"/>
                    <a:pt x="194" y="65"/>
                    <a:pt x="194" y="56"/>
                  </a:cubicBezTo>
                  <a:cubicBezTo>
                    <a:pt x="194" y="56"/>
                    <a:pt x="193" y="55"/>
                    <a:pt x="192" y="55"/>
                  </a:cubicBezTo>
                  <a:cubicBezTo>
                    <a:pt x="178" y="54"/>
                    <a:pt x="163" y="54"/>
                    <a:pt x="148" y="55"/>
                  </a:cubicBezTo>
                  <a:cubicBezTo>
                    <a:pt x="148" y="55"/>
                    <a:pt x="147" y="56"/>
                    <a:pt x="147" y="56"/>
                  </a:cubicBezTo>
                  <a:cubicBezTo>
                    <a:pt x="158" y="77"/>
                    <a:pt x="172" y="95"/>
                    <a:pt x="192" y="109"/>
                  </a:cubicBezTo>
                  <a:cubicBezTo>
                    <a:pt x="193" y="109"/>
                    <a:pt x="193" y="109"/>
                    <a:pt x="194" y="109"/>
                  </a:cubicBezTo>
                  <a:cubicBezTo>
                    <a:pt x="194" y="109"/>
                    <a:pt x="194" y="108"/>
                    <a:pt x="194" y="108"/>
                  </a:cubicBezTo>
                  <a:cubicBezTo>
                    <a:pt x="194" y="99"/>
                    <a:pt x="194" y="91"/>
                    <a:pt x="194" y="8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7">
              <a:extLst>
                <a:ext uri="{FF2B5EF4-FFF2-40B4-BE49-F238E27FC236}">
                  <a16:creationId xmlns:a16="http://schemas.microsoft.com/office/drawing/2014/main" id="{BAA2DC66-D523-4725-9384-AA70E4C61DD3}"/>
                </a:ext>
              </a:extLst>
            </p:cNvPr>
            <p:cNvSpPr>
              <a:spLocks noEditPoints="1"/>
            </p:cNvSpPr>
            <p:nvPr/>
          </p:nvSpPr>
          <p:spPr bwMode="gray">
            <a:xfrm>
              <a:off x="4945063" y="-41275"/>
              <a:ext cx="2108200" cy="860425"/>
            </a:xfrm>
            <a:custGeom>
              <a:avLst/>
              <a:gdLst>
                <a:gd name="T0" fmla="*/ 45 w 424"/>
                <a:gd name="T1" fmla="*/ 148 h 173"/>
                <a:gd name="T2" fmla="*/ 32 w 424"/>
                <a:gd name="T3" fmla="*/ 170 h 173"/>
                <a:gd name="T4" fmla="*/ 3 w 424"/>
                <a:gd name="T5" fmla="*/ 173 h 173"/>
                <a:gd name="T6" fmla="*/ 155 w 424"/>
                <a:gd name="T7" fmla="*/ 28 h 173"/>
                <a:gd name="T8" fmla="*/ 424 w 424"/>
                <a:gd name="T9" fmla="*/ 171 h 173"/>
                <a:gd name="T10" fmla="*/ 395 w 424"/>
                <a:gd name="T11" fmla="*/ 173 h 173"/>
                <a:gd name="T12" fmla="*/ 382 w 424"/>
                <a:gd name="T13" fmla="*/ 149 h 173"/>
                <a:gd name="T14" fmla="*/ 321 w 424"/>
                <a:gd name="T15" fmla="*/ 148 h 173"/>
                <a:gd name="T16" fmla="*/ 325 w 424"/>
                <a:gd name="T17" fmla="*/ 171 h 173"/>
                <a:gd name="T18" fmla="*/ 297 w 424"/>
                <a:gd name="T19" fmla="*/ 173 h 173"/>
                <a:gd name="T20" fmla="*/ 287 w 424"/>
                <a:gd name="T21" fmla="*/ 149 h 173"/>
                <a:gd name="T22" fmla="*/ 225 w 424"/>
                <a:gd name="T23" fmla="*/ 148 h 173"/>
                <a:gd name="T24" fmla="*/ 223 w 424"/>
                <a:gd name="T25" fmla="*/ 170 h 173"/>
                <a:gd name="T26" fmla="*/ 196 w 424"/>
                <a:gd name="T27" fmla="*/ 173 h 173"/>
                <a:gd name="T28" fmla="*/ 194 w 424"/>
                <a:gd name="T29" fmla="*/ 150 h 173"/>
                <a:gd name="T30" fmla="*/ 137 w 424"/>
                <a:gd name="T31" fmla="*/ 148 h 173"/>
                <a:gd name="T32" fmla="*/ 128 w 424"/>
                <a:gd name="T33" fmla="*/ 171 h 173"/>
                <a:gd name="T34" fmla="*/ 99 w 424"/>
                <a:gd name="T35" fmla="*/ 173 h 173"/>
                <a:gd name="T36" fmla="*/ 103 w 424"/>
                <a:gd name="T37" fmla="*/ 150 h 173"/>
                <a:gd name="T38" fmla="*/ 73 w 424"/>
                <a:gd name="T39" fmla="*/ 148 h 173"/>
                <a:gd name="T40" fmla="*/ 359 w 424"/>
                <a:gd name="T41" fmla="*/ 118 h 173"/>
                <a:gd name="T42" fmla="*/ 360 w 424"/>
                <a:gd name="T43" fmla="*/ 116 h 173"/>
                <a:gd name="T44" fmla="*/ 258 w 424"/>
                <a:gd name="T45" fmla="*/ 56 h 173"/>
                <a:gd name="T46" fmla="*/ 305 w 424"/>
                <a:gd name="T47" fmla="*/ 116 h 173"/>
                <a:gd name="T48" fmla="*/ 333 w 424"/>
                <a:gd name="T49" fmla="*/ 118 h 173"/>
                <a:gd name="T50" fmla="*/ 113 w 424"/>
                <a:gd name="T51" fmla="*/ 118 h 173"/>
                <a:gd name="T52" fmla="*/ 157 w 424"/>
                <a:gd name="T53" fmla="*/ 59 h 173"/>
                <a:gd name="T54" fmla="*/ 157 w 424"/>
                <a:gd name="T55" fmla="*/ 58 h 173"/>
                <a:gd name="T56" fmla="*/ 64 w 424"/>
                <a:gd name="T57" fmla="*/ 118 h 173"/>
                <a:gd name="T58" fmla="*/ 90 w 424"/>
                <a:gd name="T59" fmla="*/ 118 h 173"/>
                <a:gd name="T60" fmla="*/ 269 w 424"/>
                <a:gd name="T61" fmla="*/ 118 h 173"/>
                <a:gd name="T62" fmla="*/ 225 w 424"/>
                <a:gd name="T63" fmla="*/ 68 h 173"/>
                <a:gd name="T64" fmla="*/ 224 w 424"/>
                <a:gd name="T65" fmla="*/ 69 h 173"/>
                <a:gd name="T66" fmla="*/ 225 w 424"/>
                <a:gd name="T67" fmla="*/ 118 h 173"/>
                <a:gd name="T68" fmla="*/ 194 w 424"/>
                <a:gd name="T69" fmla="*/ 93 h 173"/>
                <a:gd name="T70" fmla="*/ 194 w 424"/>
                <a:gd name="T71" fmla="*/ 68 h 173"/>
                <a:gd name="T72" fmla="*/ 150 w 424"/>
                <a:gd name="T73" fmla="*/ 116 h 173"/>
                <a:gd name="T74" fmla="*/ 192 w 424"/>
                <a:gd name="T75" fmla="*/ 118 h 173"/>
                <a:gd name="T76" fmla="*/ 194 w 424"/>
                <a:gd name="T77" fmla="*/ 9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4" h="173">
                  <a:moveTo>
                    <a:pt x="73" y="148"/>
                  </a:moveTo>
                  <a:cubicBezTo>
                    <a:pt x="64" y="148"/>
                    <a:pt x="55" y="148"/>
                    <a:pt x="45" y="148"/>
                  </a:cubicBezTo>
                  <a:cubicBezTo>
                    <a:pt x="44" y="148"/>
                    <a:pt x="43" y="149"/>
                    <a:pt x="42" y="149"/>
                  </a:cubicBezTo>
                  <a:cubicBezTo>
                    <a:pt x="39" y="156"/>
                    <a:pt x="36" y="164"/>
                    <a:pt x="32" y="170"/>
                  </a:cubicBezTo>
                  <a:cubicBezTo>
                    <a:pt x="32" y="171"/>
                    <a:pt x="30" y="173"/>
                    <a:pt x="29" y="173"/>
                  </a:cubicBezTo>
                  <a:cubicBezTo>
                    <a:pt x="21" y="173"/>
                    <a:pt x="12" y="173"/>
                    <a:pt x="3" y="173"/>
                  </a:cubicBezTo>
                  <a:cubicBezTo>
                    <a:pt x="1" y="173"/>
                    <a:pt x="0" y="172"/>
                    <a:pt x="1" y="170"/>
                  </a:cubicBezTo>
                  <a:cubicBezTo>
                    <a:pt x="28" y="96"/>
                    <a:pt x="80" y="48"/>
                    <a:pt x="155" y="28"/>
                  </a:cubicBezTo>
                  <a:cubicBezTo>
                    <a:pt x="258" y="0"/>
                    <a:pt x="366" y="50"/>
                    <a:pt x="413" y="144"/>
                  </a:cubicBezTo>
                  <a:cubicBezTo>
                    <a:pt x="417" y="153"/>
                    <a:pt x="420" y="162"/>
                    <a:pt x="424" y="171"/>
                  </a:cubicBezTo>
                  <a:cubicBezTo>
                    <a:pt x="424" y="171"/>
                    <a:pt x="423" y="173"/>
                    <a:pt x="422" y="173"/>
                  </a:cubicBezTo>
                  <a:cubicBezTo>
                    <a:pt x="413" y="173"/>
                    <a:pt x="404" y="173"/>
                    <a:pt x="395" y="173"/>
                  </a:cubicBezTo>
                  <a:cubicBezTo>
                    <a:pt x="394" y="173"/>
                    <a:pt x="393" y="172"/>
                    <a:pt x="392" y="171"/>
                  </a:cubicBezTo>
                  <a:cubicBezTo>
                    <a:pt x="389" y="164"/>
                    <a:pt x="386" y="156"/>
                    <a:pt x="382" y="149"/>
                  </a:cubicBezTo>
                  <a:cubicBezTo>
                    <a:pt x="382" y="148"/>
                    <a:pt x="381" y="148"/>
                    <a:pt x="380" y="148"/>
                  </a:cubicBezTo>
                  <a:cubicBezTo>
                    <a:pt x="360" y="148"/>
                    <a:pt x="340" y="148"/>
                    <a:pt x="321" y="148"/>
                  </a:cubicBezTo>
                  <a:cubicBezTo>
                    <a:pt x="320" y="148"/>
                    <a:pt x="319" y="149"/>
                    <a:pt x="319" y="150"/>
                  </a:cubicBezTo>
                  <a:cubicBezTo>
                    <a:pt x="321" y="157"/>
                    <a:pt x="323" y="164"/>
                    <a:pt x="325" y="171"/>
                  </a:cubicBezTo>
                  <a:cubicBezTo>
                    <a:pt x="325" y="171"/>
                    <a:pt x="325" y="173"/>
                    <a:pt x="324" y="173"/>
                  </a:cubicBezTo>
                  <a:cubicBezTo>
                    <a:pt x="315" y="173"/>
                    <a:pt x="306" y="173"/>
                    <a:pt x="297" y="173"/>
                  </a:cubicBezTo>
                  <a:cubicBezTo>
                    <a:pt x="296" y="173"/>
                    <a:pt x="295" y="172"/>
                    <a:pt x="295" y="171"/>
                  </a:cubicBezTo>
                  <a:cubicBezTo>
                    <a:pt x="292" y="164"/>
                    <a:pt x="290" y="156"/>
                    <a:pt x="287" y="149"/>
                  </a:cubicBezTo>
                  <a:cubicBezTo>
                    <a:pt x="287" y="148"/>
                    <a:pt x="286" y="148"/>
                    <a:pt x="285" y="148"/>
                  </a:cubicBezTo>
                  <a:cubicBezTo>
                    <a:pt x="265" y="148"/>
                    <a:pt x="245" y="148"/>
                    <a:pt x="225" y="148"/>
                  </a:cubicBezTo>
                  <a:cubicBezTo>
                    <a:pt x="225" y="148"/>
                    <a:pt x="224" y="149"/>
                    <a:pt x="224" y="150"/>
                  </a:cubicBezTo>
                  <a:cubicBezTo>
                    <a:pt x="223" y="156"/>
                    <a:pt x="224" y="163"/>
                    <a:pt x="223" y="170"/>
                  </a:cubicBezTo>
                  <a:cubicBezTo>
                    <a:pt x="223" y="171"/>
                    <a:pt x="222" y="173"/>
                    <a:pt x="221" y="173"/>
                  </a:cubicBezTo>
                  <a:cubicBezTo>
                    <a:pt x="213" y="173"/>
                    <a:pt x="205" y="173"/>
                    <a:pt x="196" y="173"/>
                  </a:cubicBezTo>
                  <a:cubicBezTo>
                    <a:pt x="195" y="173"/>
                    <a:pt x="194" y="171"/>
                    <a:pt x="194" y="170"/>
                  </a:cubicBezTo>
                  <a:cubicBezTo>
                    <a:pt x="194" y="164"/>
                    <a:pt x="194" y="157"/>
                    <a:pt x="194" y="150"/>
                  </a:cubicBezTo>
                  <a:cubicBezTo>
                    <a:pt x="194" y="149"/>
                    <a:pt x="193" y="148"/>
                    <a:pt x="192" y="148"/>
                  </a:cubicBezTo>
                  <a:cubicBezTo>
                    <a:pt x="174" y="148"/>
                    <a:pt x="156" y="148"/>
                    <a:pt x="137" y="148"/>
                  </a:cubicBezTo>
                  <a:cubicBezTo>
                    <a:pt x="137" y="148"/>
                    <a:pt x="135" y="149"/>
                    <a:pt x="135" y="149"/>
                  </a:cubicBezTo>
                  <a:cubicBezTo>
                    <a:pt x="133" y="156"/>
                    <a:pt x="131" y="164"/>
                    <a:pt x="128" y="171"/>
                  </a:cubicBezTo>
                  <a:cubicBezTo>
                    <a:pt x="128" y="172"/>
                    <a:pt x="127" y="173"/>
                    <a:pt x="126" y="173"/>
                  </a:cubicBezTo>
                  <a:cubicBezTo>
                    <a:pt x="117" y="173"/>
                    <a:pt x="108" y="173"/>
                    <a:pt x="99" y="173"/>
                  </a:cubicBezTo>
                  <a:cubicBezTo>
                    <a:pt x="99" y="173"/>
                    <a:pt x="98" y="171"/>
                    <a:pt x="98" y="171"/>
                  </a:cubicBezTo>
                  <a:cubicBezTo>
                    <a:pt x="100" y="164"/>
                    <a:pt x="101" y="157"/>
                    <a:pt x="103" y="150"/>
                  </a:cubicBezTo>
                  <a:cubicBezTo>
                    <a:pt x="103" y="149"/>
                    <a:pt x="102" y="148"/>
                    <a:pt x="102" y="148"/>
                  </a:cubicBezTo>
                  <a:cubicBezTo>
                    <a:pt x="92" y="148"/>
                    <a:pt x="83" y="148"/>
                    <a:pt x="73" y="148"/>
                  </a:cubicBezTo>
                  <a:close/>
                  <a:moveTo>
                    <a:pt x="333" y="118"/>
                  </a:moveTo>
                  <a:cubicBezTo>
                    <a:pt x="342" y="118"/>
                    <a:pt x="350" y="118"/>
                    <a:pt x="359" y="118"/>
                  </a:cubicBezTo>
                  <a:cubicBezTo>
                    <a:pt x="359" y="118"/>
                    <a:pt x="360" y="118"/>
                    <a:pt x="360" y="118"/>
                  </a:cubicBezTo>
                  <a:cubicBezTo>
                    <a:pt x="360" y="117"/>
                    <a:pt x="360" y="117"/>
                    <a:pt x="360" y="116"/>
                  </a:cubicBezTo>
                  <a:cubicBezTo>
                    <a:pt x="332" y="86"/>
                    <a:pt x="299" y="66"/>
                    <a:pt x="259" y="56"/>
                  </a:cubicBezTo>
                  <a:cubicBezTo>
                    <a:pt x="259" y="56"/>
                    <a:pt x="258" y="56"/>
                    <a:pt x="258" y="56"/>
                  </a:cubicBezTo>
                  <a:cubicBezTo>
                    <a:pt x="258" y="56"/>
                    <a:pt x="258" y="57"/>
                    <a:pt x="259" y="57"/>
                  </a:cubicBezTo>
                  <a:cubicBezTo>
                    <a:pt x="278" y="74"/>
                    <a:pt x="293" y="94"/>
                    <a:pt x="305" y="116"/>
                  </a:cubicBezTo>
                  <a:cubicBezTo>
                    <a:pt x="305" y="117"/>
                    <a:pt x="307" y="118"/>
                    <a:pt x="308" y="118"/>
                  </a:cubicBezTo>
                  <a:cubicBezTo>
                    <a:pt x="316" y="118"/>
                    <a:pt x="325" y="118"/>
                    <a:pt x="333" y="118"/>
                  </a:cubicBezTo>
                  <a:close/>
                  <a:moveTo>
                    <a:pt x="90" y="118"/>
                  </a:moveTo>
                  <a:cubicBezTo>
                    <a:pt x="98" y="118"/>
                    <a:pt x="106" y="118"/>
                    <a:pt x="113" y="118"/>
                  </a:cubicBezTo>
                  <a:cubicBezTo>
                    <a:pt x="114" y="118"/>
                    <a:pt x="116" y="117"/>
                    <a:pt x="116" y="116"/>
                  </a:cubicBezTo>
                  <a:cubicBezTo>
                    <a:pt x="127" y="95"/>
                    <a:pt x="140" y="76"/>
                    <a:pt x="157" y="59"/>
                  </a:cubicBezTo>
                  <a:cubicBezTo>
                    <a:pt x="158" y="59"/>
                    <a:pt x="158" y="58"/>
                    <a:pt x="158" y="58"/>
                  </a:cubicBezTo>
                  <a:cubicBezTo>
                    <a:pt x="158" y="58"/>
                    <a:pt x="157" y="58"/>
                    <a:pt x="157" y="58"/>
                  </a:cubicBezTo>
                  <a:cubicBezTo>
                    <a:pt x="121" y="69"/>
                    <a:pt x="90" y="88"/>
                    <a:pt x="65" y="116"/>
                  </a:cubicBezTo>
                  <a:cubicBezTo>
                    <a:pt x="65" y="117"/>
                    <a:pt x="65" y="117"/>
                    <a:pt x="64" y="118"/>
                  </a:cubicBezTo>
                  <a:cubicBezTo>
                    <a:pt x="65" y="118"/>
                    <a:pt x="65" y="118"/>
                    <a:pt x="66" y="118"/>
                  </a:cubicBezTo>
                  <a:cubicBezTo>
                    <a:pt x="74" y="118"/>
                    <a:pt x="82" y="118"/>
                    <a:pt x="90" y="118"/>
                  </a:cubicBezTo>
                  <a:close/>
                  <a:moveTo>
                    <a:pt x="247" y="118"/>
                  </a:moveTo>
                  <a:cubicBezTo>
                    <a:pt x="255" y="118"/>
                    <a:pt x="262" y="118"/>
                    <a:pt x="269" y="118"/>
                  </a:cubicBezTo>
                  <a:cubicBezTo>
                    <a:pt x="270" y="118"/>
                    <a:pt x="270" y="117"/>
                    <a:pt x="270" y="116"/>
                  </a:cubicBezTo>
                  <a:cubicBezTo>
                    <a:pt x="258" y="98"/>
                    <a:pt x="244" y="81"/>
                    <a:pt x="225" y="68"/>
                  </a:cubicBezTo>
                  <a:cubicBezTo>
                    <a:pt x="225" y="68"/>
                    <a:pt x="224" y="68"/>
                    <a:pt x="224" y="67"/>
                  </a:cubicBezTo>
                  <a:cubicBezTo>
                    <a:pt x="224" y="68"/>
                    <a:pt x="224" y="69"/>
                    <a:pt x="224" y="69"/>
                  </a:cubicBezTo>
                  <a:cubicBezTo>
                    <a:pt x="224" y="85"/>
                    <a:pt x="224" y="100"/>
                    <a:pt x="224" y="116"/>
                  </a:cubicBezTo>
                  <a:cubicBezTo>
                    <a:pt x="224" y="117"/>
                    <a:pt x="225" y="118"/>
                    <a:pt x="225" y="118"/>
                  </a:cubicBezTo>
                  <a:cubicBezTo>
                    <a:pt x="233" y="118"/>
                    <a:pt x="240" y="118"/>
                    <a:pt x="247" y="118"/>
                  </a:cubicBezTo>
                  <a:close/>
                  <a:moveTo>
                    <a:pt x="194" y="93"/>
                  </a:moveTo>
                  <a:cubicBezTo>
                    <a:pt x="194" y="85"/>
                    <a:pt x="194" y="78"/>
                    <a:pt x="194" y="70"/>
                  </a:cubicBezTo>
                  <a:cubicBezTo>
                    <a:pt x="194" y="69"/>
                    <a:pt x="194" y="68"/>
                    <a:pt x="194" y="68"/>
                  </a:cubicBezTo>
                  <a:cubicBezTo>
                    <a:pt x="193" y="68"/>
                    <a:pt x="192" y="68"/>
                    <a:pt x="192" y="69"/>
                  </a:cubicBezTo>
                  <a:cubicBezTo>
                    <a:pt x="175" y="82"/>
                    <a:pt x="161" y="98"/>
                    <a:pt x="150" y="116"/>
                  </a:cubicBezTo>
                  <a:cubicBezTo>
                    <a:pt x="150" y="117"/>
                    <a:pt x="151" y="118"/>
                    <a:pt x="151" y="118"/>
                  </a:cubicBezTo>
                  <a:cubicBezTo>
                    <a:pt x="165" y="118"/>
                    <a:pt x="179" y="118"/>
                    <a:pt x="192" y="118"/>
                  </a:cubicBezTo>
                  <a:cubicBezTo>
                    <a:pt x="193" y="118"/>
                    <a:pt x="194" y="117"/>
                    <a:pt x="194" y="116"/>
                  </a:cubicBezTo>
                  <a:cubicBezTo>
                    <a:pt x="194" y="108"/>
                    <a:pt x="194" y="101"/>
                    <a:pt x="194" y="9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8">
              <a:extLst>
                <a:ext uri="{FF2B5EF4-FFF2-40B4-BE49-F238E27FC236}">
                  <a16:creationId xmlns:a16="http://schemas.microsoft.com/office/drawing/2014/main" id="{575115B3-4C7D-4A6F-93E9-3A63D5591B69}"/>
                </a:ext>
              </a:extLst>
            </p:cNvPr>
            <p:cNvSpPr>
              <a:spLocks/>
            </p:cNvSpPr>
            <p:nvPr/>
          </p:nvSpPr>
          <p:spPr bwMode="gray">
            <a:xfrm>
              <a:off x="4933951" y="952500"/>
              <a:ext cx="617538" cy="363538"/>
            </a:xfrm>
            <a:custGeom>
              <a:avLst/>
              <a:gdLst>
                <a:gd name="T0" fmla="*/ 90 w 124"/>
                <a:gd name="T1" fmla="*/ 72 h 73"/>
                <a:gd name="T2" fmla="*/ 77 w 124"/>
                <a:gd name="T3" fmla="*/ 63 h 73"/>
                <a:gd name="T4" fmla="*/ 63 w 124"/>
                <a:gd name="T5" fmla="*/ 23 h 73"/>
                <a:gd name="T6" fmla="*/ 62 w 124"/>
                <a:gd name="T7" fmla="*/ 21 h 73"/>
                <a:gd name="T8" fmla="*/ 61 w 124"/>
                <a:gd name="T9" fmla="*/ 23 h 73"/>
                <a:gd name="T10" fmla="*/ 46 w 124"/>
                <a:gd name="T11" fmla="*/ 64 h 73"/>
                <a:gd name="T12" fmla="*/ 32 w 124"/>
                <a:gd name="T13" fmla="*/ 73 h 73"/>
                <a:gd name="T14" fmla="*/ 19 w 124"/>
                <a:gd name="T15" fmla="*/ 63 h 73"/>
                <a:gd name="T16" fmla="*/ 2 w 124"/>
                <a:gd name="T17" fmla="*/ 14 h 73"/>
                <a:gd name="T18" fmla="*/ 6 w 124"/>
                <a:gd name="T19" fmla="*/ 2 h 73"/>
                <a:gd name="T20" fmla="*/ 21 w 124"/>
                <a:gd name="T21" fmla="*/ 7 h 73"/>
                <a:gd name="T22" fmla="*/ 31 w 124"/>
                <a:gd name="T23" fmla="*/ 41 h 73"/>
                <a:gd name="T24" fmla="*/ 34 w 124"/>
                <a:gd name="T25" fmla="*/ 49 h 73"/>
                <a:gd name="T26" fmla="*/ 37 w 124"/>
                <a:gd name="T27" fmla="*/ 42 h 73"/>
                <a:gd name="T28" fmla="*/ 47 w 124"/>
                <a:gd name="T29" fmla="*/ 11 h 73"/>
                <a:gd name="T30" fmla="*/ 62 w 124"/>
                <a:gd name="T31" fmla="*/ 1 h 73"/>
                <a:gd name="T32" fmla="*/ 76 w 124"/>
                <a:gd name="T33" fmla="*/ 11 h 73"/>
                <a:gd name="T34" fmla="*/ 89 w 124"/>
                <a:gd name="T35" fmla="*/ 47 h 73"/>
                <a:gd name="T36" fmla="*/ 90 w 124"/>
                <a:gd name="T37" fmla="*/ 49 h 73"/>
                <a:gd name="T38" fmla="*/ 90 w 124"/>
                <a:gd name="T39" fmla="*/ 47 h 73"/>
                <a:gd name="T40" fmla="*/ 101 w 124"/>
                <a:gd name="T41" fmla="*/ 10 h 73"/>
                <a:gd name="T42" fmla="*/ 113 w 124"/>
                <a:gd name="T43" fmla="*/ 1 h 73"/>
                <a:gd name="T44" fmla="*/ 121 w 124"/>
                <a:gd name="T45" fmla="*/ 13 h 73"/>
                <a:gd name="T46" fmla="*/ 104 w 124"/>
                <a:gd name="T47" fmla="*/ 63 h 73"/>
                <a:gd name="T48" fmla="*/ 90 w 124"/>
                <a:gd name="T49"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73">
                  <a:moveTo>
                    <a:pt x="90" y="72"/>
                  </a:moveTo>
                  <a:cubicBezTo>
                    <a:pt x="84" y="73"/>
                    <a:pt x="79" y="70"/>
                    <a:pt x="77" y="63"/>
                  </a:cubicBezTo>
                  <a:cubicBezTo>
                    <a:pt x="72" y="50"/>
                    <a:pt x="67" y="37"/>
                    <a:pt x="63" y="23"/>
                  </a:cubicBezTo>
                  <a:cubicBezTo>
                    <a:pt x="62" y="22"/>
                    <a:pt x="62" y="22"/>
                    <a:pt x="62" y="21"/>
                  </a:cubicBezTo>
                  <a:cubicBezTo>
                    <a:pt x="61" y="22"/>
                    <a:pt x="61" y="22"/>
                    <a:pt x="61" y="23"/>
                  </a:cubicBezTo>
                  <a:cubicBezTo>
                    <a:pt x="56" y="37"/>
                    <a:pt x="51" y="50"/>
                    <a:pt x="46" y="64"/>
                  </a:cubicBezTo>
                  <a:cubicBezTo>
                    <a:pt x="44" y="70"/>
                    <a:pt x="40" y="73"/>
                    <a:pt x="32" y="73"/>
                  </a:cubicBezTo>
                  <a:cubicBezTo>
                    <a:pt x="25" y="72"/>
                    <a:pt x="21" y="69"/>
                    <a:pt x="19" y="63"/>
                  </a:cubicBezTo>
                  <a:cubicBezTo>
                    <a:pt x="13" y="47"/>
                    <a:pt x="8" y="30"/>
                    <a:pt x="2" y="14"/>
                  </a:cubicBezTo>
                  <a:cubicBezTo>
                    <a:pt x="0" y="8"/>
                    <a:pt x="1" y="4"/>
                    <a:pt x="6" y="2"/>
                  </a:cubicBezTo>
                  <a:cubicBezTo>
                    <a:pt x="12" y="0"/>
                    <a:pt x="19" y="2"/>
                    <a:pt x="21" y="7"/>
                  </a:cubicBezTo>
                  <a:cubicBezTo>
                    <a:pt x="25" y="18"/>
                    <a:pt x="28" y="30"/>
                    <a:pt x="31" y="41"/>
                  </a:cubicBezTo>
                  <a:cubicBezTo>
                    <a:pt x="32" y="44"/>
                    <a:pt x="33" y="47"/>
                    <a:pt x="34" y="49"/>
                  </a:cubicBezTo>
                  <a:cubicBezTo>
                    <a:pt x="35" y="47"/>
                    <a:pt x="36" y="44"/>
                    <a:pt x="37" y="42"/>
                  </a:cubicBezTo>
                  <a:cubicBezTo>
                    <a:pt x="40" y="31"/>
                    <a:pt x="44" y="21"/>
                    <a:pt x="47" y="11"/>
                  </a:cubicBezTo>
                  <a:cubicBezTo>
                    <a:pt x="50" y="4"/>
                    <a:pt x="54" y="1"/>
                    <a:pt x="62" y="1"/>
                  </a:cubicBezTo>
                  <a:cubicBezTo>
                    <a:pt x="69" y="1"/>
                    <a:pt x="73" y="4"/>
                    <a:pt x="76" y="11"/>
                  </a:cubicBezTo>
                  <a:cubicBezTo>
                    <a:pt x="80" y="23"/>
                    <a:pt x="84" y="35"/>
                    <a:pt x="89" y="47"/>
                  </a:cubicBezTo>
                  <a:cubicBezTo>
                    <a:pt x="89" y="48"/>
                    <a:pt x="89" y="49"/>
                    <a:pt x="90" y="49"/>
                  </a:cubicBezTo>
                  <a:cubicBezTo>
                    <a:pt x="90" y="48"/>
                    <a:pt x="90" y="48"/>
                    <a:pt x="90" y="47"/>
                  </a:cubicBezTo>
                  <a:cubicBezTo>
                    <a:pt x="94" y="35"/>
                    <a:pt x="97" y="23"/>
                    <a:pt x="101" y="10"/>
                  </a:cubicBezTo>
                  <a:cubicBezTo>
                    <a:pt x="103" y="3"/>
                    <a:pt x="106" y="1"/>
                    <a:pt x="113" y="1"/>
                  </a:cubicBezTo>
                  <a:cubicBezTo>
                    <a:pt x="121" y="2"/>
                    <a:pt x="124" y="6"/>
                    <a:pt x="121" y="13"/>
                  </a:cubicBezTo>
                  <a:cubicBezTo>
                    <a:pt x="116" y="30"/>
                    <a:pt x="110" y="47"/>
                    <a:pt x="104" y="63"/>
                  </a:cubicBezTo>
                  <a:cubicBezTo>
                    <a:pt x="102" y="70"/>
                    <a:pt x="98" y="72"/>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9">
              <a:extLst>
                <a:ext uri="{FF2B5EF4-FFF2-40B4-BE49-F238E27FC236}">
                  <a16:creationId xmlns:a16="http://schemas.microsoft.com/office/drawing/2014/main" id="{CFB7063B-0DFA-4BB9-957F-7F068926E556}"/>
                </a:ext>
              </a:extLst>
            </p:cNvPr>
            <p:cNvSpPr>
              <a:spLocks/>
            </p:cNvSpPr>
            <p:nvPr/>
          </p:nvSpPr>
          <p:spPr bwMode="gray">
            <a:xfrm>
              <a:off x="6446838" y="952500"/>
              <a:ext cx="617538" cy="363538"/>
            </a:xfrm>
            <a:custGeom>
              <a:avLst/>
              <a:gdLst>
                <a:gd name="T0" fmla="*/ 90 w 124"/>
                <a:gd name="T1" fmla="*/ 72 h 73"/>
                <a:gd name="T2" fmla="*/ 77 w 124"/>
                <a:gd name="T3" fmla="*/ 63 h 73"/>
                <a:gd name="T4" fmla="*/ 63 w 124"/>
                <a:gd name="T5" fmla="*/ 23 h 73"/>
                <a:gd name="T6" fmla="*/ 62 w 124"/>
                <a:gd name="T7" fmla="*/ 21 h 73"/>
                <a:gd name="T8" fmla="*/ 61 w 124"/>
                <a:gd name="T9" fmla="*/ 23 h 73"/>
                <a:gd name="T10" fmla="*/ 47 w 124"/>
                <a:gd name="T11" fmla="*/ 63 h 73"/>
                <a:gd name="T12" fmla="*/ 32 w 124"/>
                <a:gd name="T13" fmla="*/ 72 h 73"/>
                <a:gd name="T14" fmla="*/ 19 w 124"/>
                <a:gd name="T15" fmla="*/ 63 h 73"/>
                <a:gd name="T16" fmla="*/ 2 w 124"/>
                <a:gd name="T17" fmla="*/ 14 h 73"/>
                <a:gd name="T18" fmla="*/ 6 w 124"/>
                <a:gd name="T19" fmla="*/ 2 h 73"/>
                <a:gd name="T20" fmla="*/ 21 w 124"/>
                <a:gd name="T21" fmla="*/ 6 h 73"/>
                <a:gd name="T22" fmla="*/ 31 w 124"/>
                <a:gd name="T23" fmla="*/ 40 h 73"/>
                <a:gd name="T24" fmla="*/ 33 w 124"/>
                <a:gd name="T25" fmla="*/ 48 h 73"/>
                <a:gd name="T26" fmla="*/ 34 w 124"/>
                <a:gd name="T27" fmla="*/ 49 h 73"/>
                <a:gd name="T28" fmla="*/ 35 w 124"/>
                <a:gd name="T29" fmla="*/ 48 h 73"/>
                <a:gd name="T30" fmla="*/ 47 w 124"/>
                <a:gd name="T31" fmla="*/ 12 h 73"/>
                <a:gd name="T32" fmla="*/ 62 w 124"/>
                <a:gd name="T33" fmla="*/ 1 h 73"/>
                <a:gd name="T34" fmla="*/ 76 w 124"/>
                <a:gd name="T35" fmla="*/ 12 h 73"/>
                <a:gd name="T36" fmla="*/ 89 w 124"/>
                <a:gd name="T37" fmla="*/ 48 h 73"/>
                <a:gd name="T38" fmla="*/ 90 w 124"/>
                <a:gd name="T39" fmla="*/ 49 h 73"/>
                <a:gd name="T40" fmla="*/ 90 w 124"/>
                <a:gd name="T41" fmla="*/ 48 h 73"/>
                <a:gd name="T42" fmla="*/ 101 w 124"/>
                <a:gd name="T43" fmla="*/ 10 h 73"/>
                <a:gd name="T44" fmla="*/ 112 w 124"/>
                <a:gd name="T45" fmla="*/ 1 h 73"/>
                <a:gd name="T46" fmla="*/ 121 w 124"/>
                <a:gd name="T47" fmla="*/ 14 h 73"/>
                <a:gd name="T48" fmla="*/ 104 w 124"/>
                <a:gd name="T49" fmla="*/ 63 h 73"/>
                <a:gd name="T50" fmla="*/ 90 w 124"/>
                <a:gd name="T51"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4" h="73">
                  <a:moveTo>
                    <a:pt x="90" y="72"/>
                  </a:moveTo>
                  <a:cubicBezTo>
                    <a:pt x="84" y="73"/>
                    <a:pt x="79" y="70"/>
                    <a:pt x="77" y="63"/>
                  </a:cubicBezTo>
                  <a:cubicBezTo>
                    <a:pt x="72" y="50"/>
                    <a:pt x="68" y="36"/>
                    <a:pt x="63" y="23"/>
                  </a:cubicBezTo>
                  <a:cubicBezTo>
                    <a:pt x="63" y="22"/>
                    <a:pt x="62" y="22"/>
                    <a:pt x="62" y="21"/>
                  </a:cubicBezTo>
                  <a:cubicBezTo>
                    <a:pt x="62" y="22"/>
                    <a:pt x="61" y="22"/>
                    <a:pt x="61" y="23"/>
                  </a:cubicBezTo>
                  <a:cubicBezTo>
                    <a:pt x="56" y="36"/>
                    <a:pt x="52" y="50"/>
                    <a:pt x="47" y="63"/>
                  </a:cubicBezTo>
                  <a:cubicBezTo>
                    <a:pt x="44" y="70"/>
                    <a:pt x="40" y="73"/>
                    <a:pt x="32" y="72"/>
                  </a:cubicBezTo>
                  <a:cubicBezTo>
                    <a:pt x="25" y="72"/>
                    <a:pt x="22" y="70"/>
                    <a:pt x="19" y="63"/>
                  </a:cubicBezTo>
                  <a:cubicBezTo>
                    <a:pt x="13" y="46"/>
                    <a:pt x="8" y="30"/>
                    <a:pt x="2" y="14"/>
                  </a:cubicBezTo>
                  <a:cubicBezTo>
                    <a:pt x="0" y="9"/>
                    <a:pt x="0" y="5"/>
                    <a:pt x="6" y="2"/>
                  </a:cubicBezTo>
                  <a:cubicBezTo>
                    <a:pt x="12" y="0"/>
                    <a:pt x="19" y="1"/>
                    <a:pt x="21" y="6"/>
                  </a:cubicBezTo>
                  <a:cubicBezTo>
                    <a:pt x="25" y="17"/>
                    <a:pt x="28" y="29"/>
                    <a:pt x="31" y="40"/>
                  </a:cubicBezTo>
                  <a:cubicBezTo>
                    <a:pt x="32" y="42"/>
                    <a:pt x="33" y="45"/>
                    <a:pt x="33" y="48"/>
                  </a:cubicBezTo>
                  <a:cubicBezTo>
                    <a:pt x="33" y="48"/>
                    <a:pt x="34" y="49"/>
                    <a:pt x="34" y="49"/>
                  </a:cubicBezTo>
                  <a:cubicBezTo>
                    <a:pt x="34" y="49"/>
                    <a:pt x="34" y="48"/>
                    <a:pt x="35" y="48"/>
                  </a:cubicBezTo>
                  <a:cubicBezTo>
                    <a:pt x="39" y="36"/>
                    <a:pt x="43" y="24"/>
                    <a:pt x="47" y="12"/>
                  </a:cubicBezTo>
                  <a:cubicBezTo>
                    <a:pt x="50" y="4"/>
                    <a:pt x="54" y="1"/>
                    <a:pt x="62" y="1"/>
                  </a:cubicBezTo>
                  <a:cubicBezTo>
                    <a:pt x="70" y="1"/>
                    <a:pt x="73" y="4"/>
                    <a:pt x="76" y="12"/>
                  </a:cubicBezTo>
                  <a:cubicBezTo>
                    <a:pt x="81" y="23"/>
                    <a:pt x="85" y="36"/>
                    <a:pt x="89" y="48"/>
                  </a:cubicBezTo>
                  <a:cubicBezTo>
                    <a:pt x="89" y="48"/>
                    <a:pt x="90" y="49"/>
                    <a:pt x="90" y="49"/>
                  </a:cubicBezTo>
                  <a:cubicBezTo>
                    <a:pt x="90" y="49"/>
                    <a:pt x="90" y="48"/>
                    <a:pt x="90" y="48"/>
                  </a:cubicBezTo>
                  <a:cubicBezTo>
                    <a:pt x="94" y="35"/>
                    <a:pt x="98" y="23"/>
                    <a:pt x="101" y="10"/>
                  </a:cubicBezTo>
                  <a:cubicBezTo>
                    <a:pt x="103" y="5"/>
                    <a:pt x="106" y="2"/>
                    <a:pt x="112" y="1"/>
                  </a:cubicBezTo>
                  <a:cubicBezTo>
                    <a:pt x="121" y="1"/>
                    <a:pt x="124" y="6"/>
                    <a:pt x="121" y="14"/>
                  </a:cubicBezTo>
                  <a:cubicBezTo>
                    <a:pt x="116" y="31"/>
                    <a:pt x="110" y="47"/>
                    <a:pt x="104" y="63"/>
                  </a:cubicBezTo>
                  <a:cubicBezTo>
                    <a:pt x="102" y="70"/>
                    <a:pt x="98" y="72"/>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10">
              <a:extLst>
                <a:ext uri="{FF2B5EF4-FFF2-40B4-BE49-F238E27FC236}">
                  <a16:creationId xmlns:a16="http://schemas.microsoft.com/office/drawing/2014/main" id="{131A025F-51C1-46B8-8513-E958EFF8699E}"/>
                </a:ext>
              </a:extLst>
            </p:cNvPr>
            <p:cNvSpPr>
              <a:spLocks/>
            </p:cNvSpPr>
            <p:nvPr/>
          </p:nvSpPr>
          <p:spPr bwMode="gray">
            <a:xfrm>
              <a:off x="5691188" y="952500"/>
              <a:ext cx="615950" cy="363538"/>
            </a:xfrm>
            <a:custGeom>
              <a:avLst/>
              <a:gdLst>
                <a:gd name="T0" fmla="*/ 90 w 124"/>
                <a:gd name="T1" fmla="*/ 72 h 73"/>
                <a:gd name="T2" fmla="*/ 77 w 124"/>
                <a:gd name="T3" fmla="*/ 64 h 73"/>
                <a:gd name="T4" fmla="*/ 63 w 124"/>
                <a:gd name="T5" fmla="*/ 23 h 73"/>
                <a:gd name="T6" fmla="*/ 62 w 124"/>
                <a:gd name="T7" fmla="*/ 21 h 73"/>
                <a:gd name="T8" fmla="*/ 61 w 124"/>
                <a:gd name="T9" fmla="*/ 23 h 73"/>
                <a:gd name="T10" fmla="*/ 46 w 124"/>
                <a:gd name="T11" fmla="*/ 63 h 73"/>
                <a:gd name="T12" fmla="*/ 32 w 124"/>
                <a:gd name="T13" fmla="*/ 72 h 73"/>
                <a:gd name="T14" fmla="*/ 19 w 124"/>
                <a:gd name="T15" fmla="*/ 63 h 73"/>
                <a:gd name="T16" fmla="*/ 2 w 124"/>
                <a:gd name="T17" fmla="*/ 14 h 73"/>
                <a:gd name="T18" fmla="*/ 6 w 124"/>
                <a:gd name="T19" fmla="*/ 2 h 73"/>
                <a:gd name="T20" fmla="*/ 21 w 124"/>
                <a:gd name="T21" fmla="*/ 7 h 73"/>
                <a:gd name="T22" fmla="*/ 31 w 124"/>
                <a:gd name="T23" fmla="*/ 42 h 73"/>
                <a:gd name="T24" fmla="*/ 34 w 124"/>
                <a:gd name="T25" fmla="*/ 49 h 73"/>
                <a:gd name="T26" fmla="*/ 37 w 124"/>
                <a:gd name="T27" fmla="*/ 42 h 73"/>
                <a:gd name="T28" fmla="*/ 48 w 124"/>
                <a:gd name="T29" fmla="*/ 10 h 73"/>
                <a:gd name="T30" fmla="*/ 62 w 124"/>
                <a:gd name="T31" fmla="*/ 1 h 73"/>
                <a:gd name="T32" fmla="*/ 76 w 124"/>
                <a:gd name="T33" fmla="*/ 10 h 73"/>
                <a:gd name="T34" fmla="*/ 89 w 124"/>
                <a:gd name="T35" fmla="*/ 47 h 73"/>
                <a:gd name="T36" fmla="*/ 90 w 124"/>
                <a:gd name="T37" fmla="*/ 49 h 73"/>
                <a:gd name="T38" fmla="*/ 91 w 124"/>
                <a:gd name="T39" fmla="*/ 47 h 73"/>
                <a:gd name="T40" fmla="*/ 101 w 124"/>
                <a:gd name="T41" fmla="*/ 10 h 73"/>
                <a:gd name="T42" fmla="*/ 116 w 124"/>
                <a:gd name="T43" fmla="*/ 2 h 73"/>
                <a:gd name="T44" fmla="*/ 122 w 124"/>
                <a:gd name="T45" fmla="*/ 12 h 73"/>
                <a:gd name="T46" fmla="*/ 104 w 124"/>
                <a:gd name="T47" fmla="*/ 65 h 73"/>
                <a:gd name="T48" fmla="*/ 90 w 124"/>
                <a:gd name="T49"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73">
                  <a:moveTo>
                    <a:pt x="90" y="72"/>
                  </a:moveTo>
                  <a:cubicBezTo>
                    <a:pt x="84" y="73"/>
                    <a:pt x="79" y="70"/>
                    <a:pt x="77" y="64"/>
                  </a:cubicBezTo>
                  <a:cubicBezTo>
                    <a:pt x="72" y="50"/>
                    <a:pt x="68" y="36"/>
                    <a:pt x="63" y="23"/>
                  </a:cubicBezTo>
                  <a:cubicBezTo>
                    <a:pt x="62" y="22"/>
                    <a:pt x="62" y="22"/>
                    <a:pt x="62" y="21"/>
                  </a:cubicBezTo>
                  <a:cubicBezTo>
                    <a:pt x="61" y="22"/>
                    <a:pt x="61" y="22"/>
                    <a:pt x="61" y="23"/>
                  </a:cubicBezTo>
                  <a:cubicBezTo>
                    <a:pt x="56" y="36"/>
                    <a:pt x="51" y="50"/>
                    <a:pt x="46" y="63"/>
                  </a:cubicBezTo>
                  <a:cubicBezTo>
                    <a:pt x="44" y="70"/>
                    <a:pt x="40" y="73"/>
                    <a:pt x="32" y="72"/>
                  </a:cubicBezTo>
                  <a:cubicBezTo>
                    <a:pt x="25" y="72"/>
                    <a:pt x="22" y="70"/>
                    <a:pt x="19" y="63"/>
                  </a:cubicBezTo>
                  <a:cubicBezTo>
                    <a:pt x="13" y="46"/>
                    <a:pt x="8" y="30"/>
                    <a:pt x="2" y="14"/>
                  </a:cubicBezTo>
                  <a:cubicBezTo>
                    <a:pt x="0" y="7"/>
                    <a:pt x="1" y="4"/>
                    <a:pt x="6" y="2"/>
                  </a:cubicBezTo>
                  <a:cubicBezTo>
                    <a:pt x="12" y="0"/>
                    <a:pt x="19" y="2"/>
                    <a:pt x="21" y="7"/>
                  </a:cubicBezTo>
                  <a:cubicBezTo>
                    <a:pt x="25" y="19"/>
                    <a:pt x="28" y="30"/>
                    <a:pt x="31" y="42"/>
                  </a:cubicBezTo>
                  <a:cubicBezTo>
                    <a:pt x="32" y="44"/>
                    <a:pt x="33" y="47"/>
                    <a:pt x="34" y="49"/>
                  </a:cubicBezTo>
                  <a:cubicBezTo>
                    <a:pt x="35" y="47"/>
                    <a:pt x="36" y="44"/>
                    <a:pt x="37" y="42"/>
                  </a:cubicBezTo>
                  <a:cubicBezTo>
                    <a:pt x="40" y="31"/>
                    <a:pt x="44" y="21"/>
                    <a:pt x="48" y="10"/>
                  </a:cubicBezTo>
                  <a:cubicBezTo>
                    <a:pt x="50" y="3"/>
                    <a:pt x="55" y="1"/>
                    <a:pt x="62" y="1"/>
                  </a:cubicBezTo>
                  <a:cubicBezTo>
                    <a:pt x="69" y="1"/>
                    <a:pt x="73" y="4"/>
                    <a:pt x="76" y="10"/>
                  </a:cubicBezTo>
                  <a:cubicBezTo>
                    <a:pt x="80" y="23"/>
                    <a:pt x="84" y="35"/>
                    <a:pt x="89" y="47"/>
                  </a:cubicBezTo>
                  <a:cubicBezTo>
                    <a:pt x="89" y="48"/>
                    <a:pt x="89" y="48"/>
                    <a:pt x="90" y="49"/>
                  </a:cubicBezTo>
                  <a:cubicBezTo>
                    <a:pt x="90" y="48"/>
                    <a:pt x="90" y="48"/>
                    <a:pt x="91" y="47"/>
                  </a:cubicBezTo>
                  <a:cubicBezTo>
                    <a:pt x="94" y="35"/>
                    <a:pt x="98" y="22"/>
                    <a:pt x="101" y="10"/>
                  </a:cubicBezTo>
                  <a:cubicBezTo>
                    <a:pt x="103" y="3"/>
                    <a:pt x="108" y="0"/>
                    <a:pt x="116" y="2"/>
                  </a:cubicBezTo>
                  <a:cubicBezTo>
                    <a:pt x="121" y="3"/>
                    <a:pt x="124" y="7"/>
                    <a:pt x="122" y="12"/>
                  </a:cubicBezTo>
                  <a:cubicBezTo>
                    <a:pt x="116" y="30"/>
                    <a:pt x="110" y="47"/>
                    <a:pt x="104" y="65"/>
                  </a:cubicBezTo>
                  <a:cubicBezTo>
                    <a:pt x="101" y="71"/>
                    <a:pt x="97" y="73"/>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51" name="TextBox 7">
            <a:extLst>
              <a:ext uri="{FF2B5EF4-FFF2-40B4-BE49-F238E27FC236}">
                <a16:creationId xmlns:a16="http://schemas.microsoft.com/office/drawing/2014/main" id="{D24B1108-EDD6-417B-A36D-F3867011F0AB}"/>
              </a:ext>
            </a:extLst>
          </p:cNvPr>
          <p:cNvSpPr txBox="1"/>
          <p:nvPr userDrawn="1"/>
        </p:nvSpPr>
        <p:spPr bwMode="gray">
          <a:xfrm>
            <a:off x="2622199" y="4052697"/>
            <a:ext cx="1773242" cy="246221"/>
          </a:xfrm>
          <a:prstGeom prst="rect">
            <a:avLst/>
          </a:prstGeom>
          <a:noFill/>
        </p:spPr>
        <p:txBody>
          <a:bodyPr wrap="none" rtlCol="0">
            <a:spAutoFit/>
          </a:bodyPr>
          <a:lstStyle/>
          <a:p>
            <a:pPr>
              <a:spcBef>
                <a:spcPts val="2400"/>
              </a:spcBef>
              <a:buClr>
                <a:srgbClr val="C00000"/>
              </a:buClr>
            </a:pPr>
            <a:r>
              <a:rPr lang="es-ES" sz="1000">
                <a:solidFill>
                  <a:schemeClr val="tx1">
                    <a:lumMod val="75000"/>
                    <a:lumOff val="25000"/>
                  </a:schemeClr>
                </a:solidFill>
              </a:rPr>
              <a:t>https://twitter.com/giz_gmbh</a:t>
            </a:r>
            <a:endParaRPr lang="es-ES" sz="1000" dirty="0">
              <a:solidFill>
                <a:schemeClr val="tx1">
                  <a:lumMod val="75000"/>
                  <a:lumOff val="25000"/>
                </a:schemeClr>
              </a:solidFill>
            </a:endParaRPr>
          </a:p>
        </p:txBody>
      </p:sp>
      <p:sp>
        <p:nvSpPr>
          <p:cNvPr id="52" name="TextBox 7">
            <a:extLst>
              <a:ext uri="{FF2B5EF4-FFF2-40B4-BE49-F238E27FC236}">
                <a16:creationId xmlns:a16="http://schemas.microsoft.com/office/drawing/2014/main" id="{D1A27A20-93C4-43EC-9799-1798AF93C848}"/>
              </a:ext>
            </a:extLst>
          </p:cNvPr>
          <p:cNvSpPr txBox="1"/>
          <p:nvPr userDrawn="1"/>
        </p:nvSpPr>
        <p:spPr bwMode="gray">
          <a:xfrm>
            <a:off x="5253681" y="4052697"/>
            <a:ext cx="2255746" cy="246221"/>
          </a:xfrm>
          <a:prstGeom prst="rect">
            <a:avLst/>
          </a:prstGeom>
          <a:noFill/>
        </p:spPr>
        <p:txBody>
          <a:bodyPr wrap="none" rtlCol="0">
            <a:spAutoFit/>
          </a:bodyPr>
          <a:lstStyle/>
          <a:p>
            <a:pPr>
              <a:spcBef>
                <a:spcPts val="2400"/>
              </a:spcBef>
              <a:buClr>
                <a:srgbClr val="C00000"/>
              </a:buClr>
            </a:pPr>
            <a:r>
              <a:rPr lang="es-ES" sz="1000">
                <a:solidFill>
                  <a:schemeClr val="tx1">
                    <a:lumMod val="75000"/>
                    <a:lumOff val="25000"/>
                  </a:schemeClr>
                </a:solidFill>
              </a:rPr>
              <a:t>https://www.facebook.com/gizprofile/</a:t>
            </a:r>
            <a:endParaRPr lang="es-ES" sz="1000" dirty="0">
              <a:solidFill>
                <a:schemeClr val="tx1">
                  <a:lumMod val="75000"/>
                  <a:lumOff val="25000"/>
                </a:schemeClr>
              </a:solidFill>
            </a:endParaRPr>
          </a:p>
        </p:txBody>
      </p:sp>
      <p:sp>
        <p:nvSpPr>
          <p:cNvPr id="2" name="Datumsplatzhalter 1">
            <a:extLst>
              <a:ext uri="{FF2B5EF4-FFF2-40B4-BE49-F238E27FC236}">
                <a16:creationId xmlns:a16="http://schemas.microsoft.com/office/drawing/2014/main" id="{4A59D2F4-6182-4A86-A5C5-1F36C72E8F0E}"/>
              </a:ext>
            </a:extLst>
          </p:cNvPr>
          <p:cNvSpPr>
            <a:spLocks noGrp="1"/>
          </p:cNvSpPr>
          <p:nvPr>
            <p:ph type="dt" sz="half" idx="32"/>
          </p:nvPr>
        </p:nvSpPr>
        <p:spPr/>
        <p:txBody>
          <a:bodyPr/>
          <a:lstStyle/>
          <a:p>
            <a:r>
              <a:rPr lang="es-ES"/>
              <a:t>14.02.2019</a:t>
            </a:r>
            <a:endParaRPr lang="es-ES" dirty="0"/>
          </a:p>
        </p:txBody>
      </p:sp>
      <p:sp>
        <p:nvSpPr>
          <p:cNvPr id="3" name="Fußzeilenplatzhalter 2">
            <a:extLst>
              <a:ext uri="{FF2B5EF4-FFF2-40B4-BE49-F238E27FC236}">
                <a16:creationId xmlns:a16="http://schemas.microsoft.com/office/drawing/2014/main" id="{425E7718-DF2F-46FC-9FB2-A0154A92C3E2}"/>
              </a:ext>
            </a:extLst>
          </p:cNvPr>
          <p:cNvSpPr>
            <a:spLocks noGrp="1"/>
          </p:cNvSpPr>
          <p:nvPr>
            <p:ph type="ftr" sz="quarter" idx="33"/>
          </p:nvPr>
        </p:nvSpPr>
        <p:spPr/>
        <p:txBody>
          <a:bodyPr/>
          <a:lstStyle/>
          <a:p>
            <a:r>
              <a:rPr lang="es-ES"/>
              <a:t>Título de la presentación</a:t>
            </a:r>
            <a:endParaRPr lang="es-ES" dirty="0"/>
          </a:p>
        </p:txBody>
      </p:sp>
      <p:sp>
        <p:nvSpPr>
          <p:cNvPr id="4" name="Foliennummernplatzhalter 3">
            <a:extLst>
              <a:ext uri="{FF2B5EF4-FFF2-40B4-BE49-F238E27FC236}">
                <a16:creationId xmlns:a16="http://schemas.microsoft.com/office/drawing/2014/main" id="{83BD616A-981C-4160-907F-2A913DECB9D5}"/>
              </a:ext>
            </a:extLst>
          </p:cNvPr>
          <p:cNvSpPr>
            <a:spLocks noGrp="1"/>
          </p:cNvSpPr>
          <p:nvPr>
            <p:ph type="sldNum" sz="quarter" idx="34"/>
          </p:nvPr>
        </p:nvSpPr>
        <p:spPr/>
        <p:txBody>
          <a:bodyPr/>
          <a:lstStyle/>
          <a:p>
            <a:r>
              <a:rPr lang="es-ES"/>
              <a:t>Página </a:t>
            </a:r>
            <a:fld id="{3A8B5DB7-81A8-4ED4-916B-6B23CD603687}" type="slidenum">
              <a:rPr lang="es-ES" smtClean="0"/>
              <a:pPr/>
              <a:t>‹Nº›</a:t>
            </a:fld>
            <a:endParaRPr lang="es-ES" dirty="0"/>
          </a:p>
        </p:txBody>
      </p:sp>
    </p:spTree>
    <p:extLst>
      <p:ext uri="{BB962C8B-B14F-4D97-AF65-F5344CB8AC3E}">
        <p14:creationId xmlns:p14="http://schemas.microsoft.com/office/powerpoint/2010/main" val="406015069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ítulo foto">
    <p:spTree>
      <p:nvGrpSpPr>
        <p:cNvPr id="1" name=""/>
        <p:cNvGrpSpPr/>
        <p:nvPr/>
      </p:nvGrpSpPr>
      <p:grpSpPr>
        <a:xfrm>
          <a:off x="0" y="0"/>
          <a:ext cx="0" cy="0"/>
          <a:chOff x="0" y="0"/>
          <a:chExt cx="0" cy="0"/>
        </a:xfrm>
      </p:grpSpPr>
      <p:cxnSp>
        <p:nvCxnSpPr>
          <p:cNvPr id="6" name="Gerade Verbindung mit Pfeil 5">
            <a:extLst>
              <a:ext uri="{FF2B5EF4-FFF2-40B4-BE49-F238E27FC236}">
                <a16:creationId xmlns:a16="http://schemas.microsoft.com/office/drawing/2014/main" id="{FE685868-EA5A-4891-A28F-04F16BEAED38}"/>
              </a:ext>
            </a:extLst>
          </p:cNvPr>
          <p:cNvCxnSpPr/>
          <p:nvPr userDrawn="1"/>
        </p:nvCxnSpPr>
        <p:spPr bwMode="gray">
          <a:xfrm>
            <a:off x="4552950" y="933450"/>
            <a:ext cx="0" cy="685800"/>
          </a:xfrm>
          <a:prstGeom prst="straightConnector1">
            <a:avLst/>
          </a:prstGeom>
          <a:ln w="12700">
            <a:prstDash val="sysDash"/>
            <a:tailEnd type="triangle" w="lg" len="lg"/>
          </a:ln>
        </p:spPr>
        <p:style>
          <a:lnRef idx="1">
            <a:schemeClr val="accent1"/>
          </a:lnRef>
          <a:fillRef idx="0">
            <a:schemeClr val="accent1"/>
          </a:fillRef>
          <a:effectRef idx="0">
            <a:schemeClr val="accent1"/>
          </a:effectRef>
          <a:fontRef idx="minor">
            <a:schemeClr val="tx1"/>
          </a:fontRef>
        </p:style>
      </p:cxnSp>
      <p:sp>
        <p:nvSpPr>
          <p:cNvPr id="13" name="Bildplatzhalter">
            <a:extLst>
              <a:ext uri="{FF2B5EF4-FFF2-40B4-BE49-F238E27FC236}">
                <a16:creationId xmlns:a16="http://schemas.microsoft.com/office/drawing/2014/main" id="{670A352A-9075-4383-BC37-7EF209BB4A7F}"/>
              </a:ext>
            </a:extLst>
          </p:cNvPr>
          <p:cNvSpPr>
            <a:spLocks noGrp="1"/>
          </p:cNvSpPr>
          <p:nvPr>
            <p:ph type="pic" sz="quarter" idx="11" hasCustomPrompt="1"/>
          </p:nvPr>
        </p:nvSpPr>
        <p:spPr bwMode="gray">
          <a:xfrm>
            <a:off x="123135" y="123825"/>
            <a:ext cx="8893865" cy="3541395"/>
          </a:xfrm>
          <a:noFill/>
        </p:spPr>
        <p:txBody>
          <a:bodyPr tIns="720000" rIns="0"/>
          <a:lstStyle>
            <a:lvl1pPr marL="0" marR="0" indent="0" algn="ctr" defTabSz="685800" rtl="0" eaLnBrk="1" fontAlgn="auto" latinLnBrk="0" hangingPunct="1">
              <a:lnSpc>
                <a:spcPct val="90000"/>
              </a:lnSpc>
              <a:spcBef>
                <a:spcPts val="0"/>
              </a:spcBef>
              <a:spcAft>
                <a:spcPts val="0"/>
              </a:spcAft>
              <a:buClrTx/>
              <a:buSzTx/>
              <a:buFont typeface="Arial" panose="020B0604020202020204" pitchFamily="34" charset="0"/>
              <a:buNone/>
              <a:tabLst/>
              <a:defRPr sz="500">
                <a:solidFill>
                  <a:schemeClr val="accent1"/>
                </a:solidFill>
              </a:defRPr>
            </a:lvl1pPr>
          </a:lstStyle>
          <a:p>
            <a:r>
              <a:rPr lang="es-ES"/>
              <a:t>.</a:t>
            </a:r>
            <a:endParaRPr lang="es-ES" dirty="0"/>
          </a:p>
        </p:txBody>
      </p:sp>
      <p:sp>
        <p:nvSpPr>
          <p:cNvPr id="3" name="1.">
            <a:extLst>
              <a:ext uri="{FF2B5EF4-FFF2-40B4-BE49-F238E27FC236}">
                <a16:creationId xmlns:a16="http://schemas.microsoft.com/office/drawing/2014/main" id="{6C4143CA-4DB1-41D8-8702-2CD00961FDB5}"/>
              </a:ext>
            </a:extLst>
          </p:cNvPr>
          <p:cNvSpPr/>
          <p:nvPr userDrawn="1"/>
        </p:nvSpPr>
        <p:spPr bwMode="gray">
          <a:xfrm>
            <a:off x="3826042" y="128165"/>
            <a:ext cx="1476375" cy="528606"/>
          </a:xfrm>
          <a:prstGeom prst="rect">
            <a:avLst/>
          </a:prstGeom>
        </p:spPr>
        <p:txBody>
          <a:bodyPr wrap="square">
            <a:spAutoFit/>
          </a:bodyPr>
          <a:lstStyle/>
          <a:p>
            <a:pPr marL="0" marR="0" lvl="0" indent="0" algn="l" defTabSz="685800" rtl="0" eaLnBrk="1" fontAlgn="auto" latinLnBrk="0" hangingPunct="1">
              <a:lnSpc>
                <a:spcPct val="90000"/>
              </a:lnSpc>
              <a:spcBef>
                <a:spcPts val="600"/>
              </a:spcBef>
              <a:spcAft>
                <a:spcPts val="0"/>
              </a:spcAft>
              <a:buClrTx/>
              <a:buSzTx/>
              <a:buFont typeface="Arial" panose="020B0604020202020204" pitchFamily="34" charset="0"/>
              <a:buNone/>
              <a:tabLst/>
              <a:defRPr/>
            </a:pPr>
            <a:r>
              <a:rPr kumimoji="0" lang="es-ES" sz="1050" b="0" i="0" u="none" strike="noStrike" kern="1200" cap="none" spc="0" normalizeH="0" baseline="0" noProof="0" dirty="0">
                <a:ln>
                  <a:noFill/>
                </a:ln>
                <a:solidFill>
                  <a:prstClr val="black"/>
                </a:solidFill>
                <a:effectLst/>
                <a:uLnTx/>
                <a:uFillTx/>
                <a:latin typeface="+mn-lt"/>
              </a:rPr>
              <a:t>1. Haga clic en este símbolo para añadir una nueva fotografía.</a:t>
            </a:r>
          </a:p>
        </p:txBody>
      </p:sp>
      <p:sp>
        <p:nvSpPr>
          <p:cNvPr id="16" name="2.">
            <a:extLst>
              <a:ext uri="{FF2B5EF4-FFF2-40B4-BE49-F238E27FC236}">
                <a16:creationId xmlns:a16="http://schemas.microsoft.com/office/drawing/2014/main" id="{8F222F02-A2DC-42E9-84D4-4ACEFEE70A4D}"/>
              </a:ext>
            </a:extLst>
          </p:cNvPr>
          <p:cNvSpPr/>
          <p:nvPr userDrawn="1"/>
        </p:nvSpPr>
        <p:spPr bwMode="gray">
          <a:xfrm>
            <a:off x="5444717" y="128165"/>
            <a:ext cx="1476375" cy="549381"/>
          </a:xfrm>
          <a:prstGeom prst="rect">
            <a:avLst/>
          </a:prstGeom>
        </p:spPr>
        <p:txBody>
          <a:bodyPr wrap="square">
            <a:spAutoFit/>
          </a:bodyPr>
          <a:lstStyle/>
          <a:p>
            <a:pPr marL="0" marR="0" lvl="0" indent="0" algn="l" defTabSz="685800" rtl="0" eaLnBrk="1" fontAlgn="auto" latinLnBrk="0" hangingPunct="1">
              <a:lnSpc>
                <a:spcPct val="90000"/>
              </a:lnSpc>
              <a:spcBef>
                <a:spcPts val="600"/>
              </a:spcBef>
              <a:spcAft>
                <a:spcPts val="0"/>
              </a:spcAft>
              <a:buClrTx/>
              <a:buSzTx/>
              <a:buFont typeface="Arial" panose="020B0604020202020204" pitchFamily="34" charset="0"/>
              <a:buNone/>
              <a:tabLst/>
              <a:defRPr/>
            </a:pPr>
            <a:r>
              <a:rPr kumimoji="0" lang="es-ES" sz="1050" b="0" i="0" u="none" strike="noStrike" kern="1200" cap="none" spc="0" normalizeH="0" baseline="0" noProof="0" dirty="0">
                <a:ln>
                  <a:noFill/>
                </a:ln>
                <a:solidFill>
                  <a:prstClr val="black"/>
                </a:solidFill>
                <a:effectLst/>
                <a:uLnTx/>
                <a:uFillTx/>
                <a:latin typeface="+mn-lt"/>
              </a:rPr>
              <a:t>2. Para restablecer </a:t>
            </a:r>
            <a:br>
              <a:rPr kumimoji="0" lang="es-ES" sz="1050" b="0" i="0" u="none" strike="noStrike" kern="1200" cap="none" spc="0" normalizeH="0" baseline="0" noProof="0" dirty="0">
                <a:ln>
                  <a:noFill/>
                </a:ln>
                <a:solidFill>
                  <a:prstClr val="black"/>
                </a:solidFill>
                <a:effectLst/>
                <a:uLnTx/>
                <a:uFillTx/>
                <a:latin typeface="+mn-lt"/>
              </a:rPr>
            </a:br>
            <a:r>
              <a:rPr kumimoji="0" lang="es-ES" sz="1050" b="0" i="0" u="none" strike="noStrike" kern="1200" cap="none" spc="0" normalizeH="0" baseline="0" noProof="0" dirty="0">
                <a:ln>
                  <a:noFill/>
                </a:ln>
                <a:solidFill>
                  <a:prstClr val="black"/>
                </a:solidFill>
                <a:effectLst/>
                <a:uLnTx/>
                <a:uFillTx/>
                <a:latin typeface="+mn-lt"/>
              </a:rPr>
              <a:t>el diseño de la diapositiva:</a:t>
            </a:r>
          </a:p>
        </p:txBody>
      </p:sp>
      <p:sp>
        <p:nvSpPr>
          <p:cNvPr id="23" name="3.">
            <a:extLst>
              <a:ext uri="{FF2B5EF4-FFF2-40B4-BE49-F238E27FC236}">
                <a16:creationId xmlns:a16="http://schemas.microsoft.com/office/drawing/2014/main" id="{C15972D1-066C-49B6-94E5-4A7A0A3B2587}"/>
              </a:ext>
            </a:extLst>
          </p:cNvPr>
          <p:cNvSpPr/>
          <p:nvPr userDrawn="1"/>
        </p:nvSpPr>
        <p:spPr bwMode="gray">
          <a:xfrm>
            <a:off x="7214240" y="128165"/>
            <a:ext cx="2021839" cy="674031"/>
          </a:xfrm>
          <a:prstGeom prst="rect">
            <a:avLst/>
          </a:prstGeom>
        </p:spPr>
        <p:txBody>
          <a:bodyPr wrap="square">
            <a:spAutoFit/>
          </a:bodyPr>
          <a:lstStyle/>
          <a:p>
            <a:pPr marL="0" marR="0" lvl="0" indent="0" algn="l" defTabSz="685800" rtl="0" eaLnBrk="1" fontAlgn="auto" latinLnBrk="0" hangingPunct="1">
              <a:lnSpc>
                <a:spcPct val="90000"/>
              </a:lnSpc>
              <a:spcBef>
                <a:spcPts val="600"/>
              </a:spcBef>
              <a:spcAft>
                <a:spcPts val="0"/>
              </a:spcAft>
              <a:buClrTx/>
              <a:buSzTx/>
              <a:buFont typeface="Arial" panose="020B0604020202020204" pitchFamily="34" charset="0"/>
              <a:buNone/>
              <a:tabLst/>
              <a:defRPr/>
            </a:pPr>
            <a:r>
              <a:rPr kumimoji="0" lang="es-ES" sz="1050" b="0" i="0" u="none" strike="noStrike" kern="1200" cap="none" spc="0" normalizeH="0" baseline="0" noProof="0" dirty="0">
                <a:ln>
                  <a:noFill/>
                </a:ln>
                <a:solidFill>
                  <a:prstClr val="black"/>
                </a:solidFill>
                <a:effectLst/>
                <a:uLnTx/>
                <a:uFillTx/>
                <a:latin typeface="+mn-lt"/>
              </a:rPr>
              <a:t>3. En caso necesario, escoja una parte de la fotografía mediante “Recortar”.</a:t>
            </a:r>
            <a:br>
              <a:rPr lang="es-ES" sz="1050" dirty="0"/>
            </a:br>
            <a:endParaRPr kumimoji="0" lang="es-ES" sz="1050" b="0" i="0" u="none" strike="noStrike" kern="1200" cap="none" spc="0" normalizeH="0" baseline="0" noProof="0" dirty="0">
              <a:ln>
                <a:noFill/>
              </a:ln>
              <a:solidFill>
                <a:prstClr val="black"/>
              </a:solidFill>
              <a:effectLst/>
              <a:uLnTx/>
              <a:uFillTx/>
              <a:latin typeface="+mn-lt"/>
              <a:ea typeface="+mn-ea"/>
              <a:cs typeface="+mn-cs"/>
            </a:endParaRPr>
          </a:p>
        </p:txBody>
      </p:sp>
      <p:pic>
        <p:nvPicPr>
          <p:cNvPr id="11" name="logo">
            <a:extLst>
              <a:ext uri="{FF2B5EF4-FFF2-40B4-BE49-F238E27FC236}">
                <a16:creationId xmlns:a16="http://schemas.microsoft.com/office/drawing/2014/main" id="{F8081F88-CBA8-4146-B984-924F5BAE4350}"/>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8000"/>
                    </a14:imgEffect>
                  </a14:imgLayer>
                </a14:imgProps>
              </a:ext>
              <a:ext uri="{28A0092B-C50C-407E-A947-70E740481C1C}">
                <a14:useLocalDpi xmlns:a14="http://schemas.microsoft.com/office/drawing/2010/main"/>
              </a:ext>
            </a:extLst>
          </a:blip>
          <a:stretch>
            <a:fillRect/>
          </a:stretch>
        </p:blipFill>
        <p:spPr bwMode="gray">
          <a:xfrm>
            <a:off x="687149" y="4066683"/>
            <a:ext cx="2311296" cy="637918"/>
          </a:xfrm>
          <a:prstGeom prst="rect">
            <a:avLst/>
          </a:prstGeom>
        </p:spPr>
      </p:pic>
      <p:sp>
        <p:nvSpPr>
          <p:cNvPr id="17" name="Bar">
            <a:extLst>
              <a:ext uri="{FF2B5EF4-FFF2-40B4-BE49-F238E27FC236}">
                <a16:creationId xmlns:a16="http://schemas.microsoft.com/office/drawing/2014/main" id="{F01B0C4A-732E-4BC2-A2D7-A086E4E5403B}"/>
              </a:ext>
            </a:extLst>
          </p:cNvPr>
          <p:cNvSpPr/>
          <p:nvPr userDrawn="1"/>
        </p:nvSpPr>
        <p:spPr bwMode="gray">
          <a:xfrm>
            <a:off x="5369092" y="3665220"/>
            <a:ext cx="3647908" cy="222842"/>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0" fontAlgn="base" hangingPunct="0">
              <a:spcBef>
                <a:spcPct val="0"/>
              </a:spcBef>
              <a:spcAft>
                <a:spcPct val="0"/>
              </a:spcAft>
            </a:pPr>
            <a:endParaRPr lang="de-DE" dirty="0" err="1">
              <a:solidFill>
                <a:schemeClr val="tx2"/>
              </a:solidFill>
              <a:latin typeface="Arial" charset="0"/>
            </a:endParaRPr>
          </a:p>
        </p:txBody>
      </p:sp>
      <p:sp>
        <p:nvSpPr>
          <p:cNvPr id="9" name="how">
            <a:extLst>
              <a:ext uri="{FF2B5EF4-FFF2-40B4-BE49-F238E27FC236}">
                <a16:creationId xmlns:a16="http://schemas.microsoft.com/office/drawing/2014/main" id="{B4432FF7-B852-4F03-B6BA-EEC7AD563D82}"/>
              </a:ext>
            </a:extLst>
          </p:cNvPr>
          <p:cNvSpPr txBox="1"/>
          <p:nvPr userDrawn="1"/>
        </p:nvSpPr>
        <p:spPr bwMode="gray">
          <a:xfrm>
            <a:off x="-4595052" y="177800"/>
            <a:ext cx="4533933" cy="923330"/>
          </a:xfrm>
          <a:prstGeom prst="rect">
            <a:avLst/>
          </a:prstGeom>
          <a:noFill/>
        </p:spPr>
        <p:txBody>
          <a:bodyPr wrap="none" rtlCol="0">
            <a:spAutoFit/>
          </a:bodyPr>
          <a:lstStyle/>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lang="es-ES" sz="900" b="0" dirty="0">
                <a:solidFill>
                  <a:schemeClr val="bg1">
                    <a:lumMod val="50000"/>
                  </a:schemeClr>
                </a:solidFill>
              </a:rPr>
              <a:t>Haga clic en la imagen que figura sobre la diapositiva.</a:t>
            </a:r>
          </a:p>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lang="es-ES" sz="900" b="0" dirty="0">
                <a:solidFill>
                  <a:schemeClr val="bg1">
                    <a:lumMod val="50000"/>
                  </a:schemeClr>
                </a:solidFill>
              </a:rPr>
              <a:t>Elimine la imagen mediante la tecla “Supr”.</a:t>
            </a:r>
          </a:p>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lang="es-ES" sz="900" b="0" dirty="0">
                <a:solidFill>
                  <a:schemeClr val="bg1">
                    <a:lumMod val="50000"/>
                  </a:schemeClr>
                </a:solidFill>
              </a:rPr>
              <a:t> Haga clic en el pequeño símbolo situado en el centro de la página.</a:t>
            </a:r>
          </a:p>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lang="es-ES" sz="900" b="0" dirty="0">
                <a:solidFill>
                  <a:schemeClr val="bg1">
                    <a:lumMod val="50000"/>
                  </a:schemeClr>
                </a:solidFill>
              </a:rPr>
              <a:t>Seleccione una fotografía.</a:t>
            </a:r>
          </a:p>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lang="es-ES" sz="900" b="0" dirty="0">
                <a:solidFill>
                  <a:schemeClr val="bg1">
                    <a:lumMod val="50000"/>
                  </a:schemeClr>
                </a:solidFill>
              </a:rPr>
              <a:t>“Inicio/Restablecer” para restablecer el diseño de la diapositiva.</a:t>
            </a:r>
          </a:p>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lang="es-ES" sz="900" b="0" dirty="0">
                <a:solidFill>
                  <a:schemeClr val="bg1">
                    <a:lumMod val="50000"/>
                  </a:schemeClr>
                </a:solidFill>
              </a:rPr>
              <a:t>En caso necesario, escoja una parte de la fotografía mediante “Formato/Recortar”.</a:t>
            </a:r>
          </a:p>
        </p:txBody>
      </p:sp>
      <p:sp>
        <p:nvSpPr>
          <p:cNvPr id="10" name="Dreieck">
            <a:extLst>
              <a:ext uri="{FF2B5EF4-FFF2-40B4-BE49-F238E27FC236}">
                <a16:creationId xmlns:a16="http://schemas.microsoft.com/office/drawing/2014/main" id="{22DB09A9-BCD0-4F35-8DC4-DDFE9DE6C2F9}"/>
              </a:ext>
            </a:extLst>
          </p:cNvPr>
          <p:cNvSpPr/>
          <p:nvPr userDrawn="1"/>
        </p:nvSpPr>
        <p:spPr bwMode="gray">
          <a:xfrm rot="5400000">
            <a:off x="-166847" y="421640"/>
            <a:ext cx="211456" cy="45720"/>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Headline">
            <a:extLst>
              <a:ext uri="{FF2B5EF4-FFF2-40B4-BE49-F238E27FC236}">
                <a16:creationId xmlns:a16="http://schemas.microsoft.com/office/drawing/2014/main" id="{F8646EF2-FE73-41DC-B654-C5012A3720DD}"/>
              </a:ext>
            </a:extLst>
          </p:cNvPr>
          <p:cNvSpPr>
            <a:spLocks noGrp="1"/>
          </p:cNvSpPr>
          <p:nvPr>
            <p:ph type="title" hasCustomPrompt="1"/>
          </p:nvPr>
        </p:nvSpPr>
        <p:spPr bwMode="gray">
          <a:xfrm>
            <a:off x="123135" y="635156"/>
            <a:ext cx="8893865" cy="3030064"/>
          </a:xfrm>
          <a:prstGeom prst="rect">
            <a:avLst/>
          </a:prstGeom>
          <a:blipFill dpi="0" rotWithShape="1">
            <a:blip r:embed="rId4" cstate="email">
              <a:alphaModFix amt="80000"/>
              <a:extLst>
                <a:ext uri="{28A0092B-C50C-407E-A947-70E740481C1C}">
                  <a14:useLocalDpi xmlns:a14="http://schemas.microsoft.com/office/drawing/2010/main"/>
                </a:ext>
              </a:extLst>
            </a:blip>
            <a:srcRect/>
            <a:stretch>
              <a:fillRect l="-10" r="-10"/>
            </a:stretch>
          </a:blipFill>
        </p:spPr>
        <p:txBody>
          <a:bodyPr wrap="square" lIns="576000" bIns="1036800" anchor="b">
            <a:noAutofit/>
          </a:bodyPr>
          <a:lstStyle>
            <a:lvl1pPr>
              <a:defRPr sz="2600" b="1">
                <a:solidFill>
                  <a:schemeClr val="tx1"/>
                </a:solidFill>
              </a:defRPr>
            </a:lvl1pPr>
          </a:lstStyle>
          <a:p>
            <a:r>
              <a:rPr lang="es-ES" dirty="0"/>
              <a:t>Diapositiva de título/encabezado</a:t>
            </a:r>
            <a:br>
              <a:rPr lang="es-ES" dirty="0"/>
            </a:br>
            <a:r>
              <a:rPr lang="es-ES" dirty="0"/>
              <a:t>con fotografía de fondo (sustituible)</a:t>
            </a:r>
          </a:p>
        </p:txBody>
      </p:sp>
      <p:sp>
        <p:nvSpPr>
          <p:cNvPr id="19" name="Subline">
            <a:extLst>
              <a:ext uri="{FF2B5EF4-FFF2-40B4-BE49-F238E27FC236}">
                <a16:creationId xmlns:a16="http://schemas.microsoft.com/office/drawing/2014/main" id="{31A5E120-96AF-40F6-98D7-8A2FD24C3270}"/>
              </a:ext>
            </a:extLst>
          </p:cNvPr>
          <p:cNvSpPr>
            <a:spLocks noGrp="1"/>
          </p:cNvSpPr>
          <p:nvPr>
            <p:ph type="body" sz="quarter" idx="10" hasCustomPrompt="1"/>
          </p:nvPr>
        </p:nvSpPr>
        <p:spPr bwMode="gray">
          <a:xfrm>
            <a:off x="699848" y="2775458"/>
            <a:ext cx="7970837" cy="592470"/>
          </a:xfrm>
        </p:spPr>
        <p:txBody>
          <a:bodyPr>
            <a:spAutoFit/>
          </a:bodyPr>
          <a:lstStyle>
            <a:lvl1pPr marL="0" indent="0">
              <a:lnSpc>
                <a:spcPct val="95000"/>
              </a:lnSpc>
              <a:spcBef>
                <a:spcPts val="1200"/>
              </a:spcBef>
              <a:spcAft>
                <a:spcPts val="0"/>
              </a:spcAft>
              <a:buNone/>
              <a:defRPr sz="1500">
                <a:solidFill>
                  <a:schemeClr val="tx1"/>
                </a:solidFill>
              </a:defRPr>
            </a:lvl1pPr>
          </a:lstStyle>
          <a:p>
            <a:r>
              <a:rPr lang="es-ES" dirty="0"/>
              <a:t>Este es el subtítulo</a:t>
            </a:r>
          </a:p>
          <a:p>
            <a:r>
              <a:rPr lang="es-ES" dirty="0"/>
              <a:t>Nombre del proyecto | Fecha</a:t>
            </a:r>
          </a:p>
        </p:txBody>
      </p:sp>
      <p:pic>
        <p:nvPicPr>
          <p:cNvPr id="26" name="Beispiel" descr="Ein Bild, das Wand, Gebäude enthält.&#10;&#10;Automatisch generierte Beschreibung">
            <a:extLst>
              <a:ext uri="{FF2B5EF4-FFF2-40B4-BE49-F238E27FC236}">
                <a16:creationId xmlns:a16="http://schemas.microsoft.com/office/drawing/2014/main" id="{317CFD46-37B5-4632-BBA4-3F2278F98B67}"/>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bwMode="gray">
          <a:xfrm>
            <a:off x="7457666" y="1475105"/>
            <a:ext cx="1246909" cy="860367"/>
          </a:xfrm>
          <a:prstGeom prst="rect">
            <a:avLst/>
          </a:prstGeom>
        </p:spPr>
      </p:pic>
      <p:pic>
        <p:nvPicPr>
          <p:cNvPr id="7" name="Grafik 6" descr="Ein Bild, das Screenshot enthält.&#10;&#10;Automatisch generierte Beschreibung">
            <a:extLst>
              <a:ext uri="{FF2B5EF4-FFF2-40B4-BE49-F238E27FC236}">
                <a16:creationId xmlns:a16="http://schemas.microsoft.com/office/drawing/2014/main" id="{6E759A33-1ECA-4EA3-8A06-178E18BF7040}"/>
              </a:ext>
            </a:extLst>
          </p:cNvPr>
          <p:cNvPicPr>
            <a:picLocks noChangeAspect="1"/>
          </p:cNvPicPr>
          <p:nvPr userDrawn="1"/>
        </p:nvPicPr>
        <p:blipFill rotWithShape="1">
          <a:blip r:embed="rId6" cstate="email">
            <a:extLst>
              <a:ext uri="{28A0092B-C50C-407E-A947-70E740481C1C}">
                <a14:useLocalDpi xmlns:a14="http://schemas.microsoft.com/office/drawing/2010/main"/>
              </a:ext>
            </a:extLst>
          </a:blip>
          <a:srcRect l="27949" t="24404" r="52761"/>
          <a:stretch/>
        </p:blipFill>
        <p:spPr>
          <a:xfrm>
            <a:off x="7442540" y="896469"/>
            <a:ext cx="426990" cy="487642"/>
          </a:xfrm>
          <a:prstGeom prst="rect">
            <a:avLst/>
          </a:prstGeom>
        </p:spPr>
      </p:pic>
      <p:pic>
        <p:nvPicPr>
          <p:cNvPr id="14" name="Grafik 13" descr="Ein Bild, das Screenshot enthält.&#10;&#10;Automatisch generierte Beschreibung">
            <a:extLst>
              <a:ext uri="{FF2B5EF4-FFF2-40B4-BE49-F238E27FC236}">
                <a16:creationId xmlns:a16="http://schemas.microsoft.com/office/drawing/2014/main" id="{1D0320E8-0618-47ED-906F-B50495B1344A}"/>
              </a:ext>
            </a:extLst>
          </p:cNvPr>
          <p:cNvPicPr>
            <a:picLocks/>
          </p:cNvPicPr>
          <p:nvPr userDrawn="1"/>
        </p:nvPicPr>
        <p:blipFill>
          <a:blip r:embed="rId7" cstate="email">
            <a:extLst>
              <a:ext uri="{28A0092B-C50C-407E-A947-70E740481C1C}">
                <a14:useLocalDpi xmlns:a14="http://schemas.microsoft.com/office/drawing/2010/main"/>
              </a:ext>
            </a:extLst>
          </a:blip>
          <a:stretch>
            <a:fillRect/>
          </a:stretch>
        </p:blipFill>
        <p:spPr>
          <a:xfrm>
            <a:off x="5547449" y="776007"/>
            <a:ext cx="1588101" cy="650246"/>
          </a:xfrm>
          <a:prstGeom prst="rect">
            <a:avLst/>
          </a:prstGeom>
        </p:spPr>
      </p:pic>
      <p:sp>
        <p:nvSpPr>
          <p:cNvPr id="30" name="Rechteck 29">
            <a:extLst>
              <a:ext uri="{FF2B5EF4-FFF2-40B4-BE49-F238E27FC236}">
                <a16:creationId xmlns:a16="http://schemas.microsoft.com/office/drawing/2014/main" id="{6FF6D387-2574-4BA6-B4A7-0BA8C8D78909}"/>
              </a:ext>
            </a:extLst>
          </p:cNvPr>
          <p:cNvSpPr/>
          <p:nvPr userDrawn="1"/>
        </p:nvSpPr>
        <p:spPr bwMode="gray">
          <a:xfrm>
            <a:off x="6542501" y="1119489"/>
            <a:ext cx="561299" cy="179961"/>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Rechteck">
            <a:extLst>
              <a:ext uri="{FF2B5EF4-FFF2-40B4-BE49-F238E27FC236}">
                <a16:creationId xmlns:a16="http://schemas.microsoft.com/office/drawing/2014/main" id="{30B8DCF8-4B33-4369-AF13-3EEB54C82C4D}"/>
              </a:ext>
            </a:extLst>
          </p:cNvPr>
          <p:cNvSpPr/>
          <p:nvPr userDrawn="1"/>
        </p:nvSpPr>
        <p:spPr bwMode="gray">
          <a:xfrm>
            <a:off x="7482416" y="959758"/>
            <a:ext cx="334720" cy="338137"/>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065872053"/>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olo encabezado">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037597-8BB0-4750-8FAD-252867721047}"/>
              </a:ext>
            </a:extLst>
          </p:cNvPr>
          <p:cNvSpPr>
            <a:spLocks noGrp="1"/>
          </p:cNvSpPr>
          <p:nvPr>
            <p:ph type="title" hasCustomPrompt="1"/>
          </p:nvPr>
        </p:nvSpPr>
        <p:spPr bwMode="gray">
          <a:xfrm>
            <a:off x="449816" y="240212"/>
            <a:ext cx="8567183" cy="540544"/>
          </a:xfrm>
        </p:spPr>
        <p:txBody>
          <a:bodyPr/>
          <a:lstStyle>
            <a:lvl1pPr>
              <a:defRPr/>
            </a:lvl1pPr>
          </a:lstStyle>
          <a:p>
            <a:r>
              <a:rPr lang="es-ES" dirty="0"/>
              <a:t>Añadir título haciendo clic</a:t>
            </a:r>
          </a:p>
        </p:txBody>
      </p:sp>
      <p:sp>
        <p:nvSpPr>
          <p:cNvPr id="3" name="Datumsplatzhalter 2">
            <a:extLst>
              <a:ext uri="{FF2B5EF4-FFF2-40B4-BE49-F238E27FC236}">
                <a16:creationId xmlns:a16="http://schemas.microsoft.com/office/drawing/2014/main" id="{0F7B3A61-524C-49A6-9CA8-66B44289607D}"/>
              </a:ext>
            </a:extLst>
          </p:cNvPr>
          <p:cNvSpPr>
            <a:spLocks noGrp="1"/>
          </p:cNvSpPr>
          <p:nvPr>
            <p:ph type="dt" sz="half" idx="10"/>
          </p:nvPr>
        </p:nvSpPr>
        <p:spPr/>
        <p:txBody>
          <a:bodyPr/>
          <a:lstStyle/>
          <a:p>
            <a:r>
              <a:rPr lang="es-ES"/>
              <a:t>14.02.2019</a:t>
            </a:r>
            <a:endParaRPr lang="es-ES" dirty="0"/>
          </a:p>
        </p:txBody>
      </p:sp>
      <p:sp>
        <p:nvSpPr>
          <p:cNvPr id="4" name="Fußzeilenplatzhalter 3">
            <a:extLst>
              <a:ext uri="{FF2B5EF4-FFF2-40B4-BE49-F238E27FC236}">
                <a16:creationId xmlns:a16="http://schemas.microsoft.com/office/drawing/2014/main" id="{72FCAD40-DBD3-41B6-9877-BF28C7174E35}"/>
              </a:ext>
            </a:extLst>
          </p:cNvPr>
          <p:cNvSpPr>
            <a:spLocks noGrp="1"/>
          </p:cNvSpPr>
          <p:nvPr>
            <p:ph type="ftr" sz="quarter" idx="11"/>
          </p:nvPr>
        </p:nvSpPr>
        <p:spPr/>
        <p:txBody>
          <a:bodyPr/>
          <a:lstStyle/>
          <a:p>
            <a:r>
              <a:rPr lang="es-ES"/>
              <a:t>Título de la presentación</a:t>
            </a:r>
            <a:endParaRPr lang="es-ES" dirty="0"/>
          </a:p>
        </p:txBody>
      </p:sp>
      <p:sp>
        <p:nvSpPr>
          <p:cNvPr id="5" name="Foliennummernplatzhalter 4">
            <a:extLst>
              <a:ext uri="{FF2B5EF4-FFF2-40B4-BE49-F238E27FC236}">
                <a16:creationId xmlns:a16="http://schemas.microsoft.com/office/drawing/2014/main" id="{522A2CD4-94E6-4863-9DDC-A8403EBF44D8}"/>
              </a:ext>
            </a:extLst>
          </p:cNvPr>
          <p:cNvSpPr>
            <a:spLocks noGrp="1"/>
          </p:cNvSpPr>
          <p:nvPr>
            <p:ph type="sldNum" sz="quarter" idx="12"/>
          </p:nvPr>
        </p:nvSpPr>
        <p:spPr/>
        <p:txBody>
          <a:bodyPr/>
          <a:lstStyle/>
          <a:p>
            <a:r>
              <a:rPr lang="es-ES"/>
              <a:t>Página </a:t>
            </a:r>
            <a:fld id="{3A8B5DB7-81A8-4ED4-916B-6B23CD603687}" type="slidenum">
              <a:rPr lang="es-ES" smtClean="0"/>
              <a:pPr/>
              <a:t>‹Nº›</a:t>
            </a:fld>
            <a:endParaRPr lang="es-ES" dirty="0"/>
          </a:p>
        </p:txBody>
      </p:sp>
    </p:spTree>
    <p:extLst>
      <p:ext uri="{BB962C8B-B14F-4D97-AF65-F5344CB8AC3E}">
        <p14:creationId xmlns:p14="http://schemas.microsoft.com/office/powerpoint/2010/main" val="3023591118"/>
      </p:ext>
    </p:extLst>
  </p:cSld>
  <p:clrMapOvr>
    <a:masterClrMapping/>
  </p:clrMapOvr>
  <p:transition>
    <p:fade/>
  </p:transition>
  <p:extLst>
    <p:ext uri="{DCECCB84-F9BA-43D5-87BE-67443E8EF086}">
      <p15:sldGuideLst xmlns:p15="http://schemas.microsoft.com/office/powerpoint/2012/main">
        <p15:guide id="1" orient="horz" pos="2845">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olo encabezado (alter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037597-8BB0-4750-8FAD-252867721047}"/>
              </a:ext>
            </a:extLst>
          </p:cNvPr>
          <p:cNvSpPr>
            <a:spLocks noGrp="1"/>
          </p:cNvSpPr>
          <p:nvPr>
            <p:ph type="title" hasCustomPrompt="1"/>
          </p:nvPr>
        </p:nvSpPr>
        <p:spPr bwMode="gray">
          <a:xfrm>
            <a:off x="449816" y="240212"/>
            <a:ext cx="8567183" cy="540544"/>
          </a:xfrm>
        </p:spPr>
        <p:txBody>
          <a:bodyPr/>
          <a:lstStyle>
            <a:lvl1pPr>
              <a:defRPr/>
            </a:lvl1pPr>
          </a:lstStyle>
          <a:p>
            <a:r>
              <a:rPr lang="es-ES" dirty="0"/>
              <a:t>Añadir título haciendo clic</a:t>
            </a:r>
          </a:p>
        </p:txBody>
      </p:sp>
      <p:grpSp>
        <p:nvGrpSpPr>
          <p:cNvPr id="6" name="Key Visual">
            <a:extLst>
              <a:ext uri="{FF2B5EF4-FFF2-40B4-BE49-F238E27FC236}">
                <a16:creationId xmlns:a16="http://schemas.microsoft.com/office/drawing/2014/main" id="{77156747-85E7-4ED4-B2ED-42ABA70FA613}"/>
              </a:ext>
            </a:extLst>
          </p:cNvPr>
          <p:cNvGrpSpPr/>
          <p:nvPr userDrawn="1"/>
        </p:nvGrpSpPr>
        <p:grpSpPr bwMode="gray">
          <a:xfrm flipV="1">
            <a:off x="123135" y="3983338"/>
            <a:ext cx="2320828" cy="616979"/>
            <a:chOff x="4846637" y="119557"/>
            <a:chExt cx="3783013" cy="1005693"/>
          </a:xfrm>
        </p:grpSpPr>
        <p:sp>
          <p:nvSpPr>
            <p:cNvPr id="7" name="Freihandform: Form 6">
              <a:extLst>
                <a:ext uri="{FF2B5EF4-FFF2-40B4-BE49-F238E27FC236}">
                  <a16:creationId xmlns:a16="http://schemas.microsoft.com/office/drawing/2014/main" id="{2E6C23C4-9083-4866-858D-0C04644D965B}"/>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cstate="email">
                <a:extLst>
                  <a:ext uri="{28A0092B-C50C-407E-A947-70E740481C1C}">
                    <a14:useLocalDpi xmlns:a14="http://schemas.microsoft.com/office/drawing/2010/main"/>
                  </a:ext>
                </a:extLst>
              </a:blip>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ihandform: Form 7">
              <a:extLst>
                <a:ext uri="{FF2B5EF4-FFF2-40B4-BE49-F238E27FC236}">
                  <a16:creationId xmlns:a16="http://schemas.microsoft.com/office/drawing/2014/main" id="{FB0BB156-07F2-4B83-B5A7-E91DE0017F5B}"/>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9" name="Freihandform: Form 8">
              <a:extLst>
                <a:ext uri="{FF2B5EF4-FFF2-40B4-BE49-F238E27FC236}">
                  <a16:creationId xmlns:a16="http://schemas.microsoft.com/office/drawing/2014/main" id="{86502DB2-D1D5-44BB-955E-FA20933B0C5A}"/>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0" name="Freihandform: Form 9">
              <a:extLst>
                <a:ext uri="{FF2B5EF4-FFF2-40B4-BE49-F238E27FC236}">
                  <a16:creationId xmlns:a16="http://schemas.microsoft.com/office/drawing/2014/main" id="{A25DFF6E-FE1D-49A8-A873-770951547FF1}"/>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1" name="Freihandform: Form 10">
              <a:extLst>
                <a:ext uri="{FF2B5EF4-FFF2-40B4-BE49-F238E27FC236}">
                  <a16:creationId xmlns:a16="http://schemas.microsoft.com/office/drawing/2014/main" id="{8E38456C-C414-4CEB-A953-0F72775B0C83}"/>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
        <p:nvSpPr>
          <p:cNvPr id="3" name="Datumsplatzhalter 2">
            <a:extLst>
              <a:ext uri="{FF2B5EF4-FFF2-40B4-BE49-F238E27FC236}">
                <a16:creationId xmlns:a16="http://schemas.microsoft.com/office/drawing/2014/main" id="{DB3C9B8B-F6CC-44D1-A87A-BC041F53C45A}"/>
              </a:ext>
            </a:extLst>
          </p:cNvPr>
          <p:cNvSpPr>
            <a:spLocks noGrp="1"/>
          </p:cNvSpPr>
          <p:nvPr>
            <p:ph type="dt" sz="half" idx="10"/>
          </p:nvPr>
        </p:nvSpPr>
        <p:spPr/>
        <p:txBody>
          <a:bodyPr/>
          <a:lstStyle/>
          <a:p>
            <a:r>
              <a:rPr lang="es-ES"/>
              <a:t>14.02.2019</a:t>
            </a:r>
            <a:endParaRPr lang="es-ES" dirty="0"/>
          </a:p>
        </p:txBody>
      </p:sp>
      <p:sp>
        <p:nvSpPr>
          <p:cNvPr id="4" name="Fußzeilenplatzhalter 3">
            <a:extLst>
              <a:ext uri="{FF2B5EF4-FFF2-40B4-BE49-F238E27FC236}">
                <a16:creationId xmlns:a16="http://schemas.microsoft.com/office/drawing/2014/main" id="{5869916F-F6B3-49AA-833D-4A16DD1B23E0}"/>
              </a:ext>
            </a:extLst>
          </p:cNvPr>
          <p:cNvSpPr>
            <a:spLocks noGrp="1"/>
          </p:cNvSpPr>
          <p:nvPr>
            <p:ph type="ftr" sz="quarter" idx="11"/>
          </p:nvPr>
        </p:nvSpPr>
        <p:spPr/>
        <p:txBody>
          <a:bodyPr/>
          <a:lstStyle/>
          <a:p>
            <a:r>
              <a:rPr lang="es-ES"/>
              <a:t>Título de la presentación</a:t>
            </a:r>
            <a:endParaRPr lang="es-ES" dirty="0"/>
          </a:p>
        </p:txBody>
      </p:sp>
      <p:sp>
        <p:nvSpPr>
          <p:cNvPr id="5" name="Foliennummernplatzhalter 4">
            <a:extLst>
              <a:ext uri="{FF2B5EF4-FFF2-40B4-BE49-F238E27FC236}">
                <a16:creationId xmlns:a16="http://schemas.microsoft.com/office/drawing/2014/main" id="{5A2D33B4-67E8-48D1-B002-5A0AA14FED00}"/>
              </a:ext>
            </a:extLst>
          </p:cNvPr>
          <p:cNvSpPr>
            <a:spLocks noGrp="1"/>
          </p:cNvSpPr>
          <p:nvPr>
            <p:ph type="sldNum" sz="quarter" idx="12"/>
          </p:nvPr>
        </p:nvSpPr>
        <p:spPr/>
        <p:txBody>
          <a:bodyPr/>
          <a:lstStyle/>
          <a:p>
            <a:r>
              <a:rPr lang="es-ES"/>
              <a:t>Página </a:t>
            </a:r>
            <a:fld id="{3A8B5DB7-81A8-4ED4-916B-6B23CD603687}" type="slidenum">
              <a:rPr lang="es-ES" smtClean="0"/>
              <a:pPr/>
              <a:t>‹Nº›</a:t>
            </a:fld>
            <a:endParaRPr lang="es-ES" dirty="0"/>
          </a:p>
        </p:txBody>
      </p:sp>
    </p:spTree>
    <p:extLst>
      <p:ext uri="{BB962C8B-B14F-4D97-AF65-F5344CB8AC3E}">
        <p14:creationId xmlns:p14="http://schemas.microsoft.com/office/powerpoint/2010/main" val="632759983"/>
      </p:ext>
    </p:extLst>
  </p:cSld>
  <p:clrMapOvr>
    <a:masterClrMapping/>
  </p:clrMapOvr>
  <p:transition>
    <p:fade/>
  </p:transition>
  <p:extLst>
    <p:ext uri="{DCECCB84-F9BA-43D5-87BE-67443E8EF086}">
      <p15:sldGuideLst xmlns:p15="http://schemas.microsoft.com/office/powerpoint/2012/main">
        <p15:guide id="1" orient="horz" pos="2845" userDrawn="1">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ie de imprenta">
    <p:spTree>
      <p:nvGrpSpPr>
        <p:cNvPr id="1" name=""/>
        <p:cNvGrpSpPr/>
        <p:nvPr/>
      </p:nvGrpSpPr>
      <p:grpSpPr>
        <a:xfrm>
          <a:off x="0" y="0"/>
          <a:ext cx="0" cy="0"/>
          <a:chOff x="0" y="0"/>
          <a:chExt cx="0" cy="0"/>
        </a:xfrm>
      </p:grpSpPr>
      <p:sp>
        <p:nvSpPr>
          <p:cNvPr id="15" name="Textplatzhalter 14">
            <a:extLst>
              <a:ext uri="{FF2B5EF4-FFF2-40B4-BE49-F238E27FC236}">
                <a16:creationId xmlns:a16="http://schemas.microsoft.com/office/drawing/2014/main" id="{790F769E-F4C9-44EF-9773-070A28E48EFF}"/>
              </a:ext>
            </a:extLst>
          </p:cNvPr>
          <p:cNvSpPr>
            <a:spLocks noGrp="1"/>
          </p:cNvSpPr>
          <p:nvPr>
            <p:ph type="body" sz="quarter" idx="17" hasCustomPrompt="1"/>
          </p:nvPr>
        </p:nvSpPr>
        <p:spPr bwMode="gray">
          <a:xfrm>
            <a:off x="2860082" y="323505"/>
            <a:ext cx="5111611" cy="430887"/>
          </a:xfrm>
        </p:spPr>
        <p:txBody>
          <a:bodyPr wrap="square">
            <a:spAutoFit/>
          </a:bodyPr>
          <a:lstStyle>
            <a:lvl1pPr marL="0" marR="0" indent="0" algn="l" defTabSz="685800" rtl="0" eaLnBrk="1" fontAlgn="auto" latinLnBrk="0" hangingPunct="1">
              <a:lnSpc>
                <a:spcPct val="100000"/>
              </a:lnSpc>
              <a:spcBef>
                <a:spcPts val="0"/>
              </a:spcBef>
              <a:spcAft>
                <a:spcPts val="0"/>
              </a:spcAft>
              <a:buClrTx/>
              <a:buSzTx/>
              <a:buFontTx/>
              <a:buNone/>
              <a:tabLst/>
              <a:defRPr sz="700" b="1">
                <a:solidFill>
                  <a:schemeClr val="accent1"/>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s-ES" sz="700" b="0" i="0" u="none" strike="noStrike" kern="1200" cap="none" spc="0" normalizeH="0" baseline="0" noProof="0">
                <a:ln>
                  <a:noFill/>
                </a:ln>
                <a:solidFill>
                  <a:srgbClr val="C80F0F"/>
                </a:solidFill>
                <a:effectLst/>
                <a:uLnTx/>
                <a:uFillTx/>
                <a:latin typeface="+mn-lt"/>
                <a:ea typeface="+mn-ea"/>
                <a:cs typeface="+mn-cs"/>
              </a:rPr>
              <a:t>Indicación el pie de imprenta: </a:t>
            </a:r>
            <a:br>
              <a:rPr kumimoji="0" lang="es-ES" sz="700" b="0" i="0" u="none" strike="noStrike" kern="1200" cap="none" spc="0" normalizeH="0" baseline="0" noProof="0">
                <a:ln>
                  <a:noFill/>
                </a:ln>
                <a:solidFill>
                  <a:srgbClr val="C80F0F"/>
                </a:solidFill>
                <a:effectLst/>
                <a:uLnTx/>
                <a:uFillTx/>
                <a:latin typeface="+mn-lt"/>
                <a:ea typeface="+mn-ea"/>
                <a:cs typeface="+mn-cs"/>
              </a:rPr>
            </a:br>
            <a:r>
              <a:rPr kumimoji="0" lang="es-ES" sz="700" b="0" i="0" u="none" strike="noStrike" kern="1200" cap="none" spc="0" normalizeH="0" baseline="0" noProof="0">
                <a:ln>
                  <a:noFill/>
                </a:ln>
                <a:solidFill>
                  <a:srgbClr val="C80F0F"/>
                </a:solidFill>
                <a:effectLst/>
                <a:uLnTx/>
                <a:uFillTx/>
                <a:latin typeface="+mn-lt"/>
                <a:ea typeface="+mn-ea"/>
                <a:cs typeface="+mn-cs"/>
              </a:rPr>
              <a:t>Adapte o elimine el texto de los marcadores de posición (nombre de proyecto/programa, dirección, correo electrónico, etc.) según se requiera. Elimine el marcador de posición para el logotipo del socio de cooperación cuando no proceda. (Este texto no es visible en el modo de presentación y tampoco se imprime.)</a:t>
            </a:r>
            <a:endParaRPr kumimoji="0" lang="es-ES" sz="700" b="0" i="0" u="none" strike="noStrike" kern="1200" cap="none" spc="0" normalizeH="0" baseline="0" noProof="0" dirty="0">
              <a:ln>
                <a:noFill/>
              </a:ln>
              <a:solidFill>
                <a:srgbClr val="C80F0F"/>
              </a:solidFill>
              <a:effectLst/>
              <a:uLnTx/>
              <a:uFillTx/>
              <a:latin typeface="+mn-lt"/>
              <a:ea typeface="+mn-ea"/>
              <a:cs typeface="+mn-cs"/>
            </a:endParaRPr>
          </a:p>
        </p:txBody>
      </p:sp>
      <p:sp>
        <p:nvSpPr>
          <p:cNvPr id="10" name="Rechteck 9">
            <a:extLst>
              <a:ext uri="{FF2B5EF4-FFF2-40B4-BE49-F238E27FC236}">
                <a16:creationId xmlns:a16="http://schemas.microsoft.com/office/drawing/2014/main" id="{8EF3C373-F3E5-423E-B3C3-C5E1BD203F77}"/>
              </a:ext>
            </a:extLst>
          </p:cNvPr>
          <p:cNvSpPr/>
          <p:nvPr userDrawn="1"/>
        </p:nvSpPr>
        <p:spPr bwMode="gray">
          <a:xfrm>
            <a:off x="450495" y="1106921"/>
            <a:ext cx="3214511" cy="1323439"/>
          </a:xfrm>
          <a:prstGeom prst="rect">
            <a:avLst/>
          </a:prstGeom>
        </p:spPr>
        <p:txBody>
          <a:bodyPr wrap="square" lIns="0" t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800" b="0" i="0" u="none" strike="noStrike" kern="0" cap="none" spc="0" normalizeH="0" baseline="0" noProof="0" dirty="0">
                <a:ln>
                  <a:noFill/>
                </a:ln>
                <a:solidFill>
                  <a:prstClr val="black"/>
                </a:solidFill>
                <a:effectLst/>
                <a:uLnTx/>
                <a:uFillTx/>
              </a:rPr>
              <a:t>Como empresa federal, la GIZ asiste al Gobierno de la República Federal de Alemania en su labor para alcanzar sus objetivos en el ámbito de la cooperación internacional para el desarrollo sostenible.</a:t>
            </a:r>
          </a:p>
          <a:p>
            <a:pPr marL="0" marR="0" lvl="0" indent="0" defTabSz="914400" eaLnBrk="1" fontAlgn="auto" latinLnBrk="0" hangingPunct="1">
              <a:lnSpc>
                <a:spcPct val="100000"/>
              </a:lnSpc>
              <a:spcBef>
                <a:spcPts val="0"/>
              </a:spcBef>
              <a:spcAft>
                <a:spcPts val="0"/>
              </a:spcAft>
              <a:buClrTx/>
              <a:buSzTx/>
              <a:buFontTx/>
              <a:buNone/>
              <a:tabLst/>
              <a:defRPr/>
            </a:pPr>
            <a:endParaRPr kumimoji="0" lang="es-ES" sz="800" b="0" i="0" u="none" strike="noStrike" kern="0" cap="none" spc="0" normalizeH="0" baseline="0" noProof="0" dirty="0">
              <a:ln>
                <a:noFill/>
              </a:ln>
              <a:solidFill>
                <a:prstClr val="black"/>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s-ES" sz="800" b="1" i="0" u="none" strike="noStrike" kern="0" cap="none" spc="0" normalizeH="0" baseline="0" noProof="0" dirty="0">
                <a:ln>
                  <a:noFill/>
                </a:ln>
                <a:solidFill>
                  <a:prstClr val="black"/>
                </a:solidFill>
                <a:effectLst/>
                <a:uLnTx/>
                <a:uFillTx/>
              </a:rPr>
              <a:t>Publicado por: </a:t>
            </a:r>
          </a:p>
          <a:p>
            <a:pPr marL="0" marR="0" lvl="0" indent="0" defTabSz="914400" eaLnBrk="1" fontAlgn="auto" latinLnBrk="0" hangingPunct="1">
              <a:lnSpc>
                <a:spcPct val="100000"/>
              </a:lnSpc>
              <a:spcBef>
                <a:spcPts val="0"/>
              </a:spcBef>
              <a:spcAft>
                <a:spcPts val="0"/>
              </a:spcAft>
              <a:buClrTx/>
              <a:buSzTx/>
              <a:buFontTx/>
              <a:buNone/>
              <a:tabLst/>
              <a:defRPr/>
            </a:pPr>
            <a:r>
              <a:rPr kumimoji="0" lang="es-ES" sz="800" b="0" i="0" u="none" strike="noStrike" kern="0" cap="none" spc="0" normalizeH="0" baseline="0" noProof="0" dirty="0">
                <a:ln>
                  <a:noFill/>
                </a:ln>
                <a:solidFill>
                  <a:prstClr val="black"/>
                </a:solidFill>
                <a:effectLst/>
                <a:uLnTx/>
                <a:uFillTx/>
              </a:rPr>
              <a:t>Deutsche Gesellschaft für </a:t>
            </a:r>
          </a:p>
          <a:p>
            <a:pPr marL="0" marR="0" lvl="0" indent="0" defTabSz="914400" eaLnBrk="1" fontAlgn="auto" latinLnBrk="0" hangingPunct="1">
              <a:lnSpc>
                <a:spcPct val="100000"/>
              </a:lnSpc>
              <a:spcBef>
                <a:spcPts val="0"/>
              </a:spcBef>
              <a:spcAft>
                <a:spcPts val="0"/>
              </a:spcAft>
              <a:buClrTx/>
              <a:buSzTx/>
              <a:buFontTx/>
              <a:buNone/>
              <a:tabLst/>
              <a:defRPr/>
            </a:pPr>
            <a:r>
              <a:rPr kumimoji="0" lang="es-ES" sz="800" b="0" i="0" u="none" strike="noStrike" kern="0" cap="none" spc="0" normalizeH="0" baseline="0" noProof="0" dirty="0">
                <a:ln>
                  <a:noFill/>
                </a:ln>
                <a:solidFill>
                  <a:prstClr val="black"/>
                </a:solidFill>
                <a:effectLst/>
                <a:uLnTx/>
                <a:uFillTx/>
              </a:rPr>
              <a:t>Internationale Zusammenarbeit (GIZ) GmbH</a:t>
            </a:r>
          </a:p>
          <a:p>
            <a:pPr marL="0" marR="0" lvl="0" indent="0" defTabSz="914400" eaLnBrk="1" fontAlgn="auto" latinLnBrk="0" hangingPunct="1">
              <a:lnSpc>
                <a:spcPct val="100000"/>
              </a:lnSpc>
              <a:spcBef>
                <a:spcPts val="0"/>
              </a:spcBef>
              <a:spcAft>
                <a:spcPts val="0"/>
              </a:spcAft>
              <a:buClrTx/>
              <a:buSzTx/>
              <a:buFontTx/>
              <a:buNone/>
              <a:tabLst/>
              <a:defRPr/>
            </a:pPr>
            <a:endParaRPr kumimoji="0" lang="es-ES" sz="800" b="0" i="0" u="none" strike="noStrike" kern="0" cap="none" spc="0" normalizeH="0" baseline="0" noProof="0" dirty="0">
              <a:ln>
                <a:noFill/>
              </a:ln>
              <a:solidFill>
                <a:prstClr val="black"/>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s-ES" sz="800" b="0" i="0" u="none" strike="noStrike" kern="0" cap="none" spc="0" normalizeH="0" baseline="0" noProof="0" dirty="0">
                <a:ln>
                  <a:noFill/>
                </a:ln>
                <a:solidFill>
                  <a:prstClr val="black"/>
                </a:solidFill>
                <a:effectLst/>
                <a:uLnTx/>
                <a:uFillTx/>
              </a:rPr>
              <a:t>Domicilios de la Sociedad </a:t>
            </a:r>
          </a:p>
          <a:p>
            <a:pPr marL="0" marR="0" lvl="0" indent="0" defTabSz="914400" eaLnBrk="1" fontAlgn="auto" latinLnBrk="0" hangingPunct="1">
              <a:lnSpc>
                <a:spcPct val="100000"/>
              </a:lnSpc>
              <a:spcBef>
                <a:spcPts val="0"/>
              </a:spcBef>
              <a:spcAft>
                <a:spcPts val="0"/>
              </a:spcAft>
              <a:buClrTx/>
              <a:buSzTx/>
              <a:buFontTx/>
              <a:buNone/>
              <a:tabLst/>
              <a:defRPr/>
            </a:pPr>
            <a:r>
              <a:rPr kumimoji="0" lang="es-ES" sz="800" b="0" i="0" u="none" strike="noStrike" kern="0" cap="none" spc="0" normalizeH="0" baseline="0" noProof="0" dirty="0">
                <a:ln>
                  <a:noFill/>
                </a:ln>
                <a:solidFill>
                  <a:prstClr val="black"/>
                </a:solidFill>
                <a:effectLst/>
                <a:uLnTx/>
                <a:uFillTx/>
              </a:rPr>
              <a:t>Bonn y Eschborn, Alemania </a:t>
            </a:r>
          </a:p>
        </p:txBody>
      </p:sp>
      <p:sp>
        <p:nvSpPr>
          <p:cNvPr id="7" name="Textplatzhalter 6">
            <a:extLst>
              <a:ext uri="{FF2B5EF4-FFF2-40B4-BE49-F238E27FC236}">
                <a16:creationId xmlns:a16="http://schemas.microsoft.com/office/drawing/2014/main" id="{24969EDD-4A06-4BE9-93A1-41E56B041198}"/>
              </a:ext>
            </a:extLst>
          </p:cNvPr>
          <p:cNvSpPr>
            <a:spLocks noGrp="1"/>
          </p:cNvSpPr>
          <p:nvPr>
            <p:ph type="body" sz="quarter" idx="14" hasCustomPrompt="1"/>
          </p:nvPr>
        </p:nvSpPr>
        <p:spPr bwMode="gray">
          <a:xfrm>
            <a:off x="450495" y="2547859"/>
            <a:ext cx="3464422" cy="1762643"/>
          </a:xfrm>
        </p:spPr>
        <p:txBody>
          <a:bodyPr/>
          <a:lstStyle>
            <a:lvl1pPr>
              <a:lnSpc>
                <a:spcPct val="100000"/>
              </a:lnSpc>
              <a:defRPr kumimoji="0" lang="de-DE" sz="800" b="0" i="0" u="none" strike="noStrike" kern="0" cap="none" spc="0" normalizeH="0" baseline="0" dirty="0" smtClean="0">
                <a:ln>
                  <a:noFill/>
                </a:ln>
                <a:solidFill>
                  <a:prstClr val="black"/>
                </a:solidFill>
                <a:effectLst/>
                <a:uLnTx/>
                <a:uFillTx/>
                <a:latin typeface="+mn-lt"/>
                <a:ea typeface="+mn-ea"/>
                <a:cs typeface="+mn-cs"/>
              </a:defRPr>
            </a:lvl1pPr>
            <a:lvl2pPr marL="0" indent="0">
              <a:buNone/>
              <a:defRPr kumimoji="0" lang="de-DE" sz="800" b="0" i="0" u="none" strike="noStrike" kern="0" cap="none" spc="0" normalizeH="0" baseline="0" dirty="0">
                <a:ln>
                  <a:noFill/>
                </a:ln>
                <a:solidFill>
                  <a:prstClr val="black"/>
                </a:solidFill>
                <a:effectLst/>
                <a:uLnTx/>
                <a:uFillTx/>
                <a:latin typeface="+mn-lt"/>
                <a:ea typeface="+mn-ea"/>
                <a:cs typeface="+mn-cs"/>
              </a:defRPr>
            </a:lvl2pPr>
            <a:lvl3pPr>
              <a:defRPr kumimoji="0" lang="de-DE" sz="1000" b="0" i="0" u="none" strike="noStrike" kern="0" cap="none" spc="0" normalizeH="0" baseline="0" dirty="0" smtClean="0">
                <a:ln>
                  <a:noFill/>
                </a:ln>
                <a:solidFill>
                  <a:prstClr val="black"/>
                </a:solidFill>
                <a:effectLst/>
                <a:uLnTx/>
                <a:uFillTx/>
                <a:latin typeface="+mn-lt"/>
                <a:ea typeface="+mn-ea"/>
                <a:cs typeface="+mn-cs"/>
              </a:defRPr>
            </a:lvl3pPr>
            <a:lvl4pPr>
              <a:defRPr kumimoji="0" lang="de-DE" sz="1000" b="0" i="0" u="none" strike="noStrike" kern="0" cap="none" spc="0" normalizeH="0" baseline="0" dirty="0" smtClean="0">
                <a:ln>
                  <a:noFill/>
                </a:ln>
                <a:solidFill>
                  <a:prstClr val="black"/>
                </a:solidFill>
                <a:effectLst/>
                <a:uLnTx/>
                <a:uFillTx/>
                <a:latin typeface="+mn-lt"/>
                <a:ea typeface="+mn-ea"/>
                <a:cs typeface="+mn-cs"/>
              </a:defRPr>
            </a:lvl4pPr>
            <a:lvl5pPr>
              <a:defRPr kumimoji="0" lang="de-DE" sz="1000" b="0" i="0" u="none" strike="noStrike" kern="0" cap="none" spc="0" normalizeH="0" baseline="0" dirty="0">
                <a:ln>
                  <a:noFill/>
                </a:ln>
                <a:solidFill>
                  <a:prstClr val="black"/>
                </a:solidFill>
                <a:effectLst/>
                <a:uLnTx/>
                <a:uFillTx/>
                <a:latin typeface="+mn-lt"/>
                <a:ea typeface="+mn-ea"/>
                <a:cs typeface="+mn-cs"/>
              </a:defRPr>
            </a:lvl5pPr>
          </a:lstStyle>
          <a:p>
            <a:pPr lvl="0"/>
            <a:r>
              <a:rPr lang="de-DE" dirty="0" err="1"/>
              <a:t>Añadir</a:t>
            </a:r>
            <a:r>
              <a:rPr lang="de-DE" dirty="0"/>
              <a:t> </a:t>
            </a:r>
            <a:r>
              <a:rPr lang="de-DE" dirty="0" err="1"/>
              <a:t>texto</a:t>
            </a:r>
            <a:r>
              <a:rPr lang="de-DE" dirty="0"/>
              <a:t> </a:t>
            </a:r>
            <a:r>
              <a:rPr lang="de-DE" dirty="0" err="1"/>
              <a:t>haciendo</a:t>
            </a:r>
            <a:r>
              <a:rPr lang="de-DE" dirty="0"/>
              <a:t> </a:t>
            </a:r>
            <a:r>
              <a:rPr lang="de-DE" dirty="0" err="1"/>
              <a:t>clic</a:t>
            </a:r>
            <a:endParaRPr lang="de-DE" dirty="0"/>
          </a:p>
        </p:txBody>
      </p:sp>
      <p:sp>
        <p:nvSpPr>
          <p:cNvPr id="13" name="Textplatzhalter 6">
            <a:extLst>
              <a:ext uri="{FF2B5EF4-FFF2-40B4-BE49-F238E27FC236}">
                <a16:creationId xmlns:a16="http://schemas.microsoft.com/office/drawing/2014/main" id="{CF011E25-18E3-408D-87A2-25C927E6CD34}"/>
              </a:ext>
            </a:extLst>
          </p:cNvPr>
          <p:cNvSpPr>
            <a:spLocks noGrp="1"/>
          </p:cNvSpPr>
          <p:nvPr>
            <p:ph type="body" sz="quarter" idx="15" hasCustomPrompt="1"/>
          </p:nvPr>
        </p:nvSpPr>
        <p:spPr bwMode="gray">
          <a:xfrm>
            <a:off x="4386538" y="1106922"/>
            <a:ext cx="3428177" cy="1945768"/>
          </a:xfrm>
        </p:spPr>
        <p:txBody>
          <a:bodyPr/>
          <a:lstStyle>
            <a:lvl1pPr>
              <a:lnSpc>
                <a:spcPct val="100000"/>
              </a:lnSpc>
              <a:defRPr kumimoji="0" lang="de-DE" sz="800" b="0" i="0" u="none" strike="noStrike" kern="0" cap="none" spc="0" normalizeH="0" baseline="0" dirty="0" smtClean="0">
                <a:ln>
                  <a:noFill/>
                </a:ln>
                <a:solidFill>
                  <a:prstClr val="black"/>
                </a:solidFill>
                <a:effectLst/>
                <a:uLnTx/>
                <a:uFillTx/>
                <a:latin typeface="+mn-lt"/>
                <a:ea typeface="+mn-ea"/>
                <a:cs typeface="+mn-cs"/>
              </a:defRPr>
            </a:lvl1pPr>
            <a:lvl2pPr marL="0" indent="0">
              <a:lnSpc>
                <a:spcPct val="100000"/>
              </a:lnSpc>
              <a:buNone/>
              <a:defRPr kumimoji="0" lang="de-DE" sz="800" b="0" i="0" u="none" strike="noStrike" kern="0" cap="none" spc="0" normalizeH="0" baseline="0" dirty="0">
                <a:ln>
                  <a:noFill/>
                </a:ln>
                <a:solidFill>
                  <a:prstClr val="black"/>
                </a:solidFill>
                <a:effectLst/>
                <a:uLnTx/>
                <a:uFillTx/>
                <a:latin typeface="+mn-lt"/>
                <a:ea typeface="+mn-ea"/>
                <a:cs typeface="+mn-cs"/>
              </a:defRPr>
            </a:lvl2pPr>
            <a:lvl3pPr>
              <a:defRPr kumimoji="0" lang="de-DE" sz="1000" b="0" i="0" u="none" strike="noStrike" kern="0" cap="none" spc="0" normalizeH="0" baseline="0" dirty="0" smtClean="0">
                <a:ln>
                  <a:noFill/>
                </a:ln>
                <a:solidFill>
                  <a:prstClr val="black"/>
                </a:solidFill>
                <a:effectLst/>
                <a:uLnTx/>
                <a:uFillTx/>
                <a:latin typeface="+mn-lt"/>
                <a:ea typeface="+mn-ea"/>
                <a:cs typeface="+mn-cs"/>
              </a:defRPr>
            </a:lvl3pPr>
            <a:lvl4pPr>
              <a:defRPr kumimoji="0" lang="de-DE" sz="1000" b="0" i="0" u="none" strike="noStrike" kern="0" cap="none" spc="0" normalizeH="0" baseline="0" dirty="0" smtClean="0">
                <a:ln>
                  <a:noFill/>
                </a:ln>
                <a:solidFill>
                  <a:prstClr val="black"/>
                </a:solidFill>
                <a:effectLst/>
                <a:uLnTx/>
                <a:uFillTx/>
                <a:latin typeface="+mn-lt"/>
                <a:ea typeface="+mn-ea"/>
                <a:cs typeface="+mn-cs"/>
              </a:defRPr>
            </a:lvl4pPr>
            <a:lvl5pPr>
              <a:defRPr kumimoji="0" lang="de-DE" sz="1000" b="0" i="0" u="none" strike="noStrike" kern="0" cap="none" spc="0" normalizeH="0" baseline="0" dirty="0">
                <a:ln>
                  <a:noFill/>
                </a:ln>
                <a:solidFill>
                  <a:prstClr val="black"/>
                </a:solidFill>
                <a:effectLst/>
                <a:uLnTx/>
                <a:uFillTx/>
                <a:latin typeface="+mn-lt"/>
                <a:ea typeface="+mn-ea"/>
                <a:cs typeface="+mn-cs"/>
              </a:defRPr>
            </a:lvl5pPr>
          </a:lstStyle>
          <a:p>
            <a:pPr lvl="0"/>
            <a:r>
              <a:rPr lang="de-DE" dirty="0" err="1"/>
              <a:t>Añadir</a:t>
            </a:r>
            <a:r>
              <a:rPr lang="de-DE" dirty="0"/>
              <a:t> </a:t>
            </a:r>
            <a:r>
              <a:rPr lang="de-DE" dirty="0" err="1"/>
              <a:t>texto</a:t>
            </a:r>
            <a:r>
              <a:rPr lang="de-DE" dirty="0"/>
              <a:t> </a:t>
            </a:r>
            <a:r>
              <a:rPr lang="de-DE" dirty="0" err="1"/>
              <a:t>haciendo</a:t>
            </a:r>
            <a:r>
              <a:rPr lang="de-DE" dirty="0"/>
              <a:t> </a:t>
            </a:r>
            <a:r>
              <a:rPr lang="de-DE" dirty="0" err="1"/>
              <a:t>clic</a:t>
            </a:r>
            <a:endParaRPr lang="de-DE" dirty="0"/>
          </a:p>
        </p:txBody>
      </p:sp>
      <p:sp>
        <p:nvSpPr>
          <p:cNvPr id="9" name="Titel 4">
            <a:extLst>
              <a:ext uri="{FF2B5EF4-FFF2-40B4-BE49-F238E27FC236}">
                <a16:creationId xmlns:a16="http://schemas.microsoft.com/office/drawing/2014/main" id="{A54890EC-9E57-4997-94A7-B17711F7AB69}"/>
              </a:ext>
            </a:extLst>
          </p:cNvPr>
          <p:cNvSpPr txBox="1">
            <a:spLocks/>
          </p:cNvSpPr>
          <p:nvPr userDrawn="1"/>
        </p:nvSpPr>
        <p:spPr bwMode="gray">
          <a:xfrm>
            <a:off x="449817" y="240212"/>
            <a:ext cx="2804509" cy="540544"/>
          </a:xfrm>
          <a:prstGeom prst="rect">
            <a:avLst/>
          </a:prstGeom>
        </p:spPr>
        <p:txBody>
          <a:bodyPr vert="horz" lIns="0" tIns="0" rIns="72000" bIns="0" rtlCol="0" anchor="b">
            <a:noAutofit/>
          </a:bodyPr>
          <a:lstStyle>
            <a:lvl1pPr algn="l" defTabSz="685800" rtl="0" eaLnBrk="1" latinLnBrk="0" hangingPunct="1">
              <a:lnSpc>
                <a:spcPct val="90000"/>
              </a:lnSpc>
              <a:spcBef>
                <a:spcPct val="0"/>
              </a:spcBef>
              <a:buNone/>
              <a:defRPr sz="1800" b="1" kern="1200" cap="none" baseline="0">
                <a:solidFill>
                  <a:schemeClr val="tx1"/>
                </a:solidFill>
                <a:latin typeface="+mj-lt"/>
                <a:ea typeface="+mj-ea"/>
                <a:cs typeface="+mj-cs"/>
              </a:defRPr>
            </a:lvl1pPr>
          </a:lstStyle>
          <a:p>
            <a:r>
              <a:rPr lang="es-ES" dirty="0"/>
              <a:t>Pie de imprenta</a:t>
            </a:r>
          </a:p>
        </p:txBody>
      </p:sp>
      <p:sp>
        <p:nvSpPr>
          <p:cNvPr id="11" name="Textplatzhalter 2">
            <a:extLst>
              <a:ext uri="{FF2B5EF4-FFF2-40B4-BE49-F238E27FC236}">
                <a16:creationId xmlns:a16="http://schemas.microsoft.com/office/drawing/2014/main" id="{454AFBB5-5170-421B-B9DB-ACE735B9EAB9}"/>
              </a:ext>
            </a:extLst>
          </p:cNvPr>
          <p:cNvSpPr>
            <a:spLocks noGrp="1"/>
          </p:cNvSpPr>
          <p:nvPr>
            <p:ph type="body" sz="quarter" idx="21" hasCustomPrompt="1"/>
          </p:nvPr>
        </p:nvSpPr>
        <p:spPr>
          <a:xfrm>
            <a:off x="4386262" y="3207008"/>
            <a:ext cx="2147887" cy="110800"/>
          </a:xfrm>
        </p:spPr>
        <p:txBody>
          <a:bodyPr wrap="none" lIns="0">
            <a:noAutofit/>
          </a:bodyPr>
          <a:lstStyle>
            <a:lvl1pPr>
              <a:defRPr lang="de-DE" sz="800" smtClean="0">
                <a:solidFill>
                  <a:prstClr val="black"/>
                </a:solidFill>
              </a:defRPr>
            </a:lvl1pPr>
            <a:lvl2pPr>
              <a:defRPr lang="de-DE" sz="1350" smtClean="0"/>
            </a:lvl2pPr>
            <a:lvl3pPr>
              <a:defRPr lang="de-DE" sz="1350" smtClean="0"/>
            </a:lvl3pPr>
            <a:lvl4pPr>
              <a:defRPr lang="de-DE" smtClean="0"/>
            </a:lvl4pPr>
            <a:lvl5pPr>
              <a:defRPr lang="fr-FR"/>
            </a:lvl5pPr>
          </a:lstStyle>
          <a:p>
            <a:pPr lvl="0"/>
            <a:r>
              <a:rPr lang="de-DE" dirty="0" err="1"/>
              <a:t>Añadir</a:t>
            </a:r>
            <a:r>
              <a:rPr lang="de-DE" dirty="0"/>
              <a:t> </a:t>
            </a:r>
            <a:r>
              <a:rPr lang="de-DE" dirty="0" err="1"/>
              <a:t>texto</a:t>
            </a:r>
            <a:r>
              <a:rPr lang="de-DE" dirty="0"/>
              <a:t> </a:t>
            </a:r>
            <a:r>
              <a:rPr lang="de-DE" dirty="0" err="1"/>
              <a:t>haciendo</a:t>
            </a:r>
            <a:r>
              <a:rPr lang="de-DE" dirty="0"/>
              <a:t> </a:t>
            </a:r>
            <a:r>
              <a:rPr lang="de-DE" dirty="0" err="1"/>
              <a:t>clic</a:t>
            </a:r>
            <a:endParaRPr lang="de-DE" dirty="0"/>
          </a:p>
        </p:txBody>
      </p:sp>
      <p:sp>
        <p:nvSpPr>
          <p:cNvPr id="2" name="Datumsplatzhalter 1">
            <a:extLst>
              <a:ext uri="{FF2B5EF4-FFF2-40B4-BE49-F238E27FC236}">
                <a16:creationId xmlns:a16="http://schemas.microsoft.com/office/drawing/2014/main" id="{8CB4DA96-8B00-4036-BDD7-FB16C8201E97}"/>
              </a:ext>
            </a:extLst>
          </p:cNvPr>
          <p:cNvSpPr>
            <a:spLocks noGrp="1"/>
          </p:cNvSpPr>
          <p:nvPr>
            <p:ph type="dt" sz="half" idx="22"/>
          </p:nvPr>
        </p:nvSpPr>
        <p:spPr/>
        <p:txBody>
          <a:bodyPr/>
          <a:lstStyle/>
          <a:p>
            <a:r>
              <a:rPr lang="es-ES"/>
              <a:t>14.02.2019</a:t>
            </a:r>
            <a:endParaRPr lang="es-ES" dirty="0"/>
          </a:p>
        </p:txBody>
      </p:sp>
      <p:sp>
        <p:nvSpPr>
          <p:cNvPr id="3" name="Fußzeilenplatzhalter 2">
            <a:extLst>
              <a:ext uri="{FF2B5EF4-FFF2-40B4-BE49-F238E27FC236}">
                <a16:creationId xmlns:a16="http://schemas.microsoft.com/office/drawing/2014/main" id="{71539105-2A91-4F75-B2E3-65860977569A}"/>
              </a:ext>
            </a:extLst>
          </p:cNvPr>
          <p:cNvSpPr>
            <a:spLocks noGrp="1"/>
          </p:cNvSpPr>
          <p:nvPr>
            <p:ph type="ftr" sz="quarter" idx="23"/>
          </p:nvPr>
        </p:nvSpPr>
        <p:spPr/>
        <p:txBody>
          <a:bodyPr/>
          <a:lstStyle/>
          <a:p>
            <a:r>
              <a:rPr lang="es-ES"/>
              <a:t>Título de la presentación</a:t>
            </a:r>
            <a:endParaRPr lang="es-ES" dirty="0"/>
          </a:p>
        </p:txBody>
      </p:sp>
      <p:sp>
        <p:nvSpPr>
          <p:cNvPr id="4" name="Foliennummernplatzhalter 3">
            <a:extLst>
              <a:ext uri="{FF2B5EF4-FFF2-40B4-BE49-F238E27FC236}">
                <a16:creationId xmlns:a16="http://schemas.microsoft.com/office/drawing/2014/main" id="{73342BF7-AF7B-4ED5-9BB9-DD5C7E6F2EDA}"/>
              </a:ext>
            </a:extLst>
          </p:cNvPr>
          <p:cNvSpPr>
            <a:spLocks noGrp="1"/>
          </p:cNvSpPr>
          <p:nvPr>
            <p:ph type="sldNum" sz="quarter" idx="24"/>
          </p:nvPr>
        </p:nvSpPr>
        <p:spPr/>
        <p:txBody>
          <a:bodyPr/>
          <a:lstStyle/>
          <a:p>
            <a:r>
              <a:rPr lang="es-ES"/>
              <a:t>Página </a:t>
            </a:r>
            <a:fld id="{3A8B5DB7-81A8-4ED4-916B-6B23CD603687}" type="slidenum">
              <a:rPr lang="es-ES" smtClean="0"/>
              <a:pPr/>
              <a:t>‹Nº›</a:t>
            </a:fld>
            <a:endParaRPr lang="es-ES" dirty="0"/>
          </a:p>
        </p:txBody>
      </p:sp>
    </p:spTree>
    <p:extLst>
      <p:ext uri="{BB962C8B-B14F-4D97-AF65-F5344CB8AC3E}">
        <p14:creationId xmlns:p14="http://schemas.microsoft.com/office/powerpoint/2010/main" val="3435594303"/>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otografías y fuentes">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24969EDD-4A06-4BE9-93A1-41E56B041198}"/>
              </a:ext>
            </a:extLst>
          </p:cNvPr>
          <p:cNvSpPr>
            <a:spLocks noGrp="1"/>
          </p:cNvSpPr>
          <p:nvPr>
            <p:ph type="body" sz="quarter" idx="14" hasCustomPrompt="1"/>
          </p:nvPr>
        </p:nvSpPr>
        <p:spPr bwMode="gray">
          <a:xfrm>
            <a:off x="450495" y="1106921"/>
            <a:ext cx="7172684" cy="3470031"/>
          </a:xfrm>
        </p:spPr>
        <p:txBody>
          <a:bodyPr numCol="2"/>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kumimoji="0" lang="de-DE" sz="800" b="0" i="0" u="none" strike="noStrike" kern="0" cap="none" spc="0" normalizeH="0" baseline="0" dirty="0" smtClean="0">
                <a:ln>
                  <a:noFill/>
                </a:ln>
                <a:solidFill>
                  <a:prstClr val="black"/>
                </a:solidFill>
                <a:effectLst/>
                <a:uLnTx/>
                <a:uFillTx/>
                <a:latin typeface="+mn-lt"/>
                <a:ea typeface="+mn-ea"/>
                <a:cs typeface="+mn-cs"/>
              </a:defRPr>
            </a:lvl1pPr>
            <a:lvl2pPr marL="0" indent="0">
              <a:buNone/>
              <a:defRPr kumimoji="0" lang="de-DE" sz="800" b="0" i="0" u="none" strike="noStrike" kern="0" cap="none" spc="0" normalizeH="0" baseline="0" dirty="0">
                <a:ln>
                  <a:noFill/>
                </a:ln>
                <a:solidFill>
                  <a:prstClr val="black"/>
                </a:solidFill>
                <a:effectLst/>
                <a:uLnTx/>
                <a:uFillTx/>
                <a:latin typeface="+mn-lt"/>
                <a:ea typeface="+mn-ea"/>
                <a:cs typeface="+mn-cs"/>
              </a:defRPr>
            </a:lvl2pPr>
            <a:lvl3pPr>
              <a:defRPr kumimoji="0" lang="de-DE" sz="1000" b="0" i="0" u="none" strike="noStrike" kern="0" cap="none" spc="0" normalizeH="0" baseline="0" dirty="0" smtClean="0">
                <a:ln>
                  <a:noFill/>
                </a:ln>
                <a:solidFill>
                  <a:prstClr val="black"/>
                </a:solidFill>
                <a:effectLst/>
                <a:uLnTx/>
                <a:uFillTx/>
                <a:latin typeface="+mn-lt"/>
                <a:ea typeface="+mn-ea"/>
                <a:cs typeface="+mn-cs"/>
              </a:defRPr>
            </a:lvl3pPr>
            <a:lvl4pPr>
              <a:defRPr kumimoji="0" lang="de-DE" sz="1000" b="0" i="0" u="none" strike="noStrike" kern="0" cap="none" spc="0" normalizeH="0" baseline="0" dirty="0" smtClean="0">
                <a:ln>
                  <a:noFill/>
                </a:ln>
                <a:solidFill>
                  <a:prstClr val="black"/>
                </a:solidFill>
                <a:effectLst/>
                <a:uLnTx/>
                <a:uFillTx/>
                <a:latin typeface="+mn-lt"/>
                <a:ea typeface="+mn-ea"/>
                <a:cs typeface="+mn-cs"/>
              </a:defRPr>
            </a:lvl4pPr>
            <a:lvl5pPr>
              <a:defRPr kumimoji="0" lang="de-DE" sz="1000" b="0" i="0" u="none" strike="noStrike" kern="0" cap="none" spc="0" normalizeH="0" baseline="0" dirty="0">
                <a:ln>
                  <a:noFill/>
                </a:ln>
                <a:solidFill>
                  <a:prstClr val="black"/>
                </a:solidFill>
                <a:effectLst/>
                <a:uLnTx/>
                <a:uFillTx/>
                <a:latin typeface="+mn-lt"/>
                <a:ea typeface="+mn-ea"/>
                <a:cs typeface="+mn-cs"/>
              </a:defRPr>
            </a:lvl5pPr>
          </a:lstStyle>
          <a:p>
            <a:pPr lvl="0"/>
            <a:r>
              <a:rPr lang="de-DE" dirty="0" err="1"/>
              <a:t>Añadir</a:t>
            </a:r>
            <a:r>
              <a:rPr lang="de-DE" dirty="0"/>
              <a:t> </a:t>
            </a:r>
            <a:r>
              <a:rPr lang="de-DE" dirty="0" err="1"/>
              <a:t>texto</a:t>
            </a:r>
            <a:r>
              <a:rPr lang="de-DE" dirty="0"/>
              <a:t> </a:t>
            </a:r>
            <a:r>
              <a:rPr lang="de-DE" dirty="0" err="1"/>
              <a:t>haciendo</a:t>
            </a:r>
            <a:r>
              <a:rPr lang="de-DE" dirty="0"/>
              <a:t> </a:t>
            </a:r>
            <a:r>
              <a:rPr lang="de-DE" dirty="0" err="1"/>
              <a:t>clic</a:t>
            </a:r>
            <a:endParaRPr lang="de-DE" dirty="0"/>
          </a:p>
        </p:txBody>
      </p:sp>
      <p:sp>
        <p:nvSpPr>
          <p:cNvPr id="11" name="Rechteck 10">
            <a:extLst>
              <a:ext uri="{FF2B5EF4-FFF2-40B4-BE49-F238E27FC236}">
                <a16:creationId xmlns:a16="http://schemas.microsoft.com/office/drawing/2014/main" id="{1BCACD76-7CB8-457E-9434-C57DB9E23AA9}"/>
              </a:ext>
            </a:extLst>
          </p:cNvPr>
          <p:cNvSpPr/>
          <p:nvPr userDrawn="1"/>
        </p:nvSpPr>
        <p:spPr bwMode="gray">
          <a:xfrm>
            <a:off x="777711" y="4901938"/>
            <a:ext cx="1084083" cy="160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p>
        </p:txBody>
      </p:sp>
      <p:sp>
        <p:nvSpPr>
          <p:cNvPr id="12" name="Titel 4">
            <a:extLst>
              <a:ext uri="{FF2B5EF4-FFF2-40B4-BE49-F238E27FC236}">
                <a16:creationId xmlns:a16="http://schemas.microsoft.com/office/drawing/2014/main" id="{7C271A97-CC1D-481E-9972-CE4AD69C28AD}"/>
              </a:ext>
            </a:extLst>
          </p:cNvPr>
          <p:cNvSpPr txBox="1">
            <a:spLocks/>
          </p:cNvSpPr>
          <p:nvPr userDrawn="1"/>
        </p:nvSpPr>
        <p:spPr bwMode="gray">
          <a:xfrm>
            <a:off x="449817" y="240212"/>
            <a:ext cx="6765371" cy="540544"/>
          </a:xfrm>
          <a:prstGeom prst="rect">
            <a:avLst/>
          </a:prstGeom>
        </p:spPr>
        <p:txBody>
          <a:bodyPr vert="horz" lIns="0" tIns="0" rIns="72000" bIns="0" rtlCol="0" anchor="b">
            <a:noAutofit/>
          </a:bodyPr>
          <a:lstStyle>
            <a:lvl1pPr algn="l" defTabSz="685800" rtl="0" eaLnBrk="1" latinLnBrk="0" hangingPunct="1">
              <a:lnSpc>
                <a:spcPct val="90000"/>
              </a:lnSpc>
              <a:spcBef>
                <a:spcPct val="0"/>
              </a:spcBef>
              <a:buNone/>
              <a:defRPr sz="1800" b="1" kern="1200" cap="none" baseline="0">
                <a:solidFill>
                  <a:schemeClr val="tx1"/>
                </a:solidFill>
                <a:latin typeface="+mj-lt"/>
                <a:ea typeface="+mj-ea"/>
                <a:cs typeface="+mj-cs"/>
              </a:defRPr>
            </a:lvl1pPr>
          </a:lstStyle>
          <a:p>
            <a:r>
              <a:rPr lang="es-ES" b="1" dirty="0"/>
              <a:t>Fotografías/fuentes:</a:t>
            </a:r>
            <a:endParaRPr lang="es-ES" dirty="0"/>
          </a:p>
        </p:txBody>
      </p:sp>
    </p:spTree>
    <p:extLst>
      <p:ext uri="{BB962C8B-B14F-4D97-AF65-F5344CB8AC3E}">
        <p14:creationId xmlns:p14="http://schemas.microsoft.com/office/powerpoint/2010/main" val="439145365"/>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Diapositiva de cie">
    <p:spTree>
      <p:nvGrpSpPr>
        <p:cNvPr id="1" name=""/>
        <p:cNvGrpSpPr/>
        <p:nvPr/>
      </p:nvGrpSpPr>
      <p:grpSpPr>
        <a:xfrm>
          <a:off x="0" y="0"/>
          <a:ext cx="0" cy="0"/>
          <a:chOff x="0" y="0"/>
          <a:chExt cx="0" cy="0"/>
        </a:xfrm>
      </p:grpSpPr>
      <p:pic>
        <p:nvPicPr>
          <p:cNvPr id="17" name="Grafik 16" descr="Ein Bild, das Kette enthält.&#10;&#10;Automatisch generierte Beschreibung">
            <a:extLst>
              <a:ext uri="{FF2B5EF4-FFF2-40B4-BE49-F238E27FC236}">
                <a16:creationId xmlns:a16="http://schemas.microsoft.com/office/drawing/2014/main" id="{D27820A7-D571-4E28-A8CF-ADB17402AE97}"/>
              </a:ext>
            </a:extLst>
          </p:cNvPr>
          <p:cNvPicPr>
            <a:picLocks/>
          </p:cNvPicPr>
          <p:nvPr userDrawn="1"/>
        </p:nvPicPr>
        <p:blipFill rotWithShape="1">
          <a:blip r:embed="rId2" cstate="email">
            <a:extLst>
              <a:ext uri="{28A0092B-C50C-407E-A947-70E740481C1C}">
                <a14:useLocalDpi xmlns:a14="http://schemas.microsoft.com/office/drawing/2010/main"/>
              </a:ext>
            </a:extLst>
          </a:blip>
          <a:srcRect t="233" b="15579"/>
          <a:stretch/>
        </p:blipFill>
        <p:spPr bwMode="gray">
          <a:xfrm>
            <a:off x="123135" y="123825"/>
            <a:ext cx="8893865" cy="4083035"/>
          </a:xfrm>
          <a:prstGeom prst="rect">
            <a:avLst/>
          </a:prstGeom>
        </p:spPr>
      </p:pic>
      <p:pic>
        <p:nvPicPr>
          <p:cNvPr id="12" name="Grafik 11" descr="Ein Bild, das Säge enthält.&#10;&#10;Automatisch generierte Beschreibung">
            <a:extLst>
              <a:ext uri="{FF2B5EF4-FFF2-40B4-BE49-F238E27FC236}">
                <a16:creationId xmlns:a16="http://schemas.microsoft.com/office/drawing/2014/main" id="{D33A00EE-9ACF-4636-BD82-6CF5E7FCB98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bwMode="gray">
          <a:xfrm>
            <a:off x="123135" y="642425"/>
            <a:ext cx="8895600" cy="3910908"/>
          </a:xfrm>
          <a:prstGeom prst="rect">
            <a:avLst/>
          </a:prstGeom>
        </p:spPr>
      </p:pic>
      <p:sp>
        <p:nvSpPr>
          <p:cNvPr id="14" name="Bar">
            <a:extLst>
              <a:ext uri="{FF2B5EF4-FFF2-40B4-BE49-F238E27FC236}">
                <a16:creationId xmlns:a16="http://schemas.microsoft.com/office/drawing/2014/main" id="{CAE61038-067C-47CF-8DDC-5ED6CDAC4AEE}"/>
              </a:ext>
            </a:extLst>
          </p:cNvPr>
          <p:cNvSpPr/>
          <p:nvPr userDrawn="1"/>
        </p:nvSpPr>
        <p:spPr bwMode="gray">
          <a:xfrm>
            <a:off x="6611814" y="4206860"/>
            <a:ext cx="2405185" cy="146927"/>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0" fontAlgn="base" hangingPunct="0">
              <a:spcBef>
                <a:spcPct val="0"/>
              </a:spcBef>
              <a:spcAft>
                <a:spcPct val="0"/>
              </a:spcAft>
            </a:pPr>
            <a:endParaRPr lang="de-DE" dirty="0" err="1">
              <a:solidFill>
                <a:schemeClr val="tx2"/>
              </a:solidFill>
              <a:latin typeface="Arial" charset="0"/>
            </a:endParaRPr>
          </a:p>
        </p:txBody>
      </p:sp>
      <p:sp>
        <p:nvSpPr>
          <p:cNvPr id="19" name="Rechteck 18">
            <a:extLst>
              <a:ext uri="{FF2B5EF4-FFF2-40B4-BE49-F238E27FC236}">
                <a16:creationId xmlns:a16="http://schemas.microsoft.com/office/drawing/2014/main" id="{4950B203-064F-443F-94A9-C002DAAE8F83}"/>
              </a:ext>
            </a:extLst>
          </p:cNvPr>
          <p:cNvSpPr/>
          <p:nvPr userDrawn="1"/>
        </p:nvSpPr>
        <p:spPr bwMode="gray">
          <a:xfrm>
            <a:off x="1215591" y="1557990"/>
            <a:ext cx="3529299" cy="230832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100" b="1" i="0" u="none" strike="noStrike" kern="0" cap="none" spc="0" normalizeH="0" baseline="0" noProof="0">
                <a:ln>
                  <a:noFill/>
                </a:ln>
                <a:solidFill>
                  <a:prstClr val="black"/>
                </a:solidFill>
                <a:effectLst/>
                <a:uLnTx/>
                <a:uFillTx/>
              </a:rPr>
              <a:t>Deutsche Gesellschaft für</a:t>
            </a:r>
            <a:br>
              <a:rPr kumimoji="0" lang="es-ES" sz="1100" b="1" i="0" u="none" strike="noStrike" kern="0" cap="none" spc="0" normalizeH="0" baseline="0" noProof="0">
                <a:ln>
                  <a:noFill/>
                </a:ln>
                <a:solidFill>
                  <a:prstClr val="black"/>
                </a:solidFill>
                <a:effectLst/>
                <a:uLnTx/>
                <a:uFillTx/>
              </a:rPr>
            </a:br>
            <a:r>
              <a:rPr kumimoji="0" lang="es-ES" sz="1100" b="1" i="0" u="none" strike="noStrike" kern="0" cap="none" spc="0" normalizeH="0" baseline="0" noProof="0">
                <a:ln>
                  <a:noFill/>
                </a:ln>
                <a:solidFill>
                  <a:prstClr val="black"/>
                </a:solidFill>
                <a:effectLst/>
                <a:uLnTx/>
                <a:uFillTx/>
              </a:rPr>
              <a:t>Internationale Zusammenarbeit (GIZ) GmbH</a:t>
            </a:r>
          </a:p>
          <a:p>
            <a:pPr marL="0" marR="0" lvl="0" indent="0" defTabSz="914400" eaLnBrk="1" fontAlgn="auto" latinLnBrk="0" hangingPunct="1">
              <a:lnSpc>
                <a:spcPct val="100000"/>
              </a:lnSpc>
              <a:spcBef>
                <a:spcPts val="0"/>
              </a:spcBef>
              <a:spcAft>
                <a:spcPts val="0"/>
              </a:spcAft>
              <a:buClrTx/>
              <a:buSzTx/>
              <a:buFontTx/>
              <a:buNone/>
              <a:tabLst/>
              <a:defRPr/>
            </a:pPr>
            <a:endParaRPr kumimoji="0" lang="es-ES" sz="1100" b="1" i="0" u="none" strike="noStrike" kern="0" cap="none" spc="0" normalizeH="0" baseline="0" noProof="0">
              <a:ln>
                <a:noFill/>
              </a:ln>
              <a:solidFill>
                <a:prstClr val="black"/>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s-ES" sz="1100" b="0" i="0" u="none" strike="noStrike" kern="0" cap="none" spc="0" normalizeH="0" baseline="0" noProof="0">
                <a:ln>
                  <a:noFill/>
                </a:ln>
                <a:solidFill>
                  <a:prstClr val="black"/>
                </a:solidFill>
                <a:effectLst/>
                <a:uLnTx/>
                <a:uFillTx/>
              </a:rPr>
              <a:t>Domicilios </a:t>
            </a:r>
            <a:r>
              <a:rPr kumimoji="0" lang="es-ES" sz="1100" b="0" i="0" u="none" strike="noStrike" kern="0" cap="none" spc="0" normalizeH="0" baseline="0" noProof="0" dirty="0">
                <a:ln>
                  <a:noFill/>
                </a:ln>
                <a:solidFill>
                  <a:prstClr val="black"/>
                </a:solidFill>
                <a:effectLst/>
                <a:uLnTx/>
                <a:uFillTx/>
              </a:rPr>
              <a:t>de la Sociedad:</a:t>
            </a:r>
            <a:br>
              <a:rPr lang="es-ES" sz="1100" dirty="0"/>
            </a:br>
            <a:r>
              <a:rPr kumimoji="0" lang="es-ES" sz="1100" b="0" i="0" u="none" strike="noStrike" kern="0" cap="none" spc="0" normalizeH="0" baseline="0" noProof="0" dirty="0">
                <a:ln>
                  <a:noFill/>
                </a:ln>
                <a:solidFill>
                  <a:prstClr val="black"/>
                </a:solidFill>
                <a:effectLst/>
                <a:uLnTx/>
                <a:uFillTx/>
              </a:rPr>
              <a:t>Bonn y Eschborn, Alemania</a:t>
            </a:r>
          </a:p>
          <a:p>
            <a:pPr marL="0" marR="0" lvl="0" indent="0" defTabSz="914400" eaLnBrk="1" fontAlgn="auto" latinLnBrk="0" hangingPunct="1">
              <a:lnSpc>
                <a:spcPct val="100000"/>
              </a:lnSpc>
              <a:spcBef>
                <a:spcPts val="0"/>
              </a:spcBef>
              <a:spcAft>
                <a:spcPts val="0"/>
              </a:spcAft>
              <a:buClrTx/>
              <a:buSzTx/>
              <a:buFontTx/>
              <a:buNone/>
              <a:tabLst/>
              <a:defRPr/>
            </a:pPr>
            <a:endParaRPr kumimoji="0" lang="es-ES" sz="1100" b="0" i="0" u="none" strike="noStrike" kern="0" cap="none" spc="0" normalizeH="0" baseline="0" noProof="0">
              <a:ln>
                <a:noFill/>
              </a:ln>
              <a:solidFill>
                <a:prstClr val="black"/>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s-ES" sz="1100" b="0" i="0" u="none" strike="noStrike" kern="0" cap="none" spc="0" normalizeH="0" baseline="0" noProof="0">
                <a:ln>
                  <a:noFill/>
                </a:ln>
                <a:solidFill>
                  <a:prstClr val="black"/>
                </a:solidFill>
                <a:effectLst/>
                <a:uLnTx/>
                <a:uFillTx/>
              </a:rPr>
              <a:t>Friedrich-Ebert-Allee 36 + 40</a:t>
            </a:r>
            <a:br>
              <a:rPr kumimoji="0" lang="es-ES" sz="1100" b="0" i="0" u="none" strike="noStrike" kern="0" cap="none" spc="0" normalizeH="0" baseline="0" noProof="0">
                <a:ln>
                  <a:noFill/>
                </a:ln>
                <a:solidFill>
                  <a:prstClr val="black"/>
                </a:solidFill>
                <a:effectLst/>
                <a:uLnTx/>
                <a:uFillTx/>
              </a:rPr>
            </a:br>
            <a:r>
              <a:rPr kumimoji="0" lang="es-ES" sz="1100" b="0" i="0" u="none" strike="noStrike" kern="0" cap="none" spc="0" normalizeH="0" baseline="0" noProof="0">
                <a:ln>
                  <a:noFill/>
                </a:ln>
                <a:solidFill>
                  <a:prstClr val="black"/>
                </a:solidFill>
                <a:effectLst/>
                <a:uLnTx/>
                <a:uFillTx/>
              </a:rPr>
              <a:t>53113 Bonn, Alemania</a:t>
            </a:r>
            <a:br>
              <a:rPr kumimoji="0" lang="es-ES" sz="1100" b="0" i="0" u="none" strike="noStrike" kern="0" cap="none" spc="0" normalizeH="0" baseline="0" noProof="0">
                <a:ln>
                  <a:noFill/>
                </a:ln>
                <a:solidFill>
                  <a:prstClr val="black"/>
                </a:solidFill>
                <a:effectLst/>
                <a:uLnTx/>
                <a:uFillTx/>
              </a:rPr>
            </a:br>
            <a:r>
              <a:rPr kumimoji="0" lang="es-ES" sz="1100" b="0" i="0" u="none" strike="noStrike" kern="0" cap="none" spc="0" normalizeH="0" baseline="0" noProof="0">
                <a:ln>
                  <a:noFill/>
                </a:ln>
                <a:solidFill>
                  <a:prstClr val="black"/>
                </a:solidFill>
                <a:effectLst/>
                <a:uLnTx/>
                <a:uFillTx/>
              </a:rPr>
              <a:t>T  +49  228  44 60 - 0</a:t>
            </a:r>
            <a:br>
              <a:rPr kumimoji="0" lang="es-ES" sz="1100" b="0" i="0" u="none" strike="noStrike" kern="0" cap="none" spc="0" normalizeH="0" baseline="0" noProof="0">
                <a:ln>
                  <a:noFill/>
                </a:ln>
                <a:solidFill>
                  <a:prstClr val="black"/>
                </a:solidFill>
                <a:effectLst/>
                <a:uLnTx/>
                <a:uFillTx/>
              </a:rPr>
            </a:br>
            <a:r>
              <a:rPr kumimoji="0" lang="es-ES" sz="1100" b="0" i="0" u="none" strike="noStrike" kern="0" cap="none" spc="0" normalizeH="0" baseline="0" noProof="0">
                <a:ln>
                  <a:noFill/>
                </a:ln>
                <a:solidFill>
                  <a:prstClr val="black"/>
                </a:solidFill>
                <a:effectLst/>
                <a:uLnTx/>
                <a:uFillTx/>
              </a:rPr>
              <a:t>F  +49  228  44 60 - 17 66</a:t>
            </a:r>
          </a:p>
          <a:p>
            <a:pPr marL="0" marR="0" lvl="0" indent="0" defTabSz="914400" eaLnBrk="1" fontAlgn="auto" latinLnBrk="0" hangingPunct="1">
              <a:lnSpc>
                <a:spcPct val="100000"/>
              </a:lnSpc>
              <a:spcBef>
                <a:spcPts val="0"/>
              </a:spcBef>
              <a:spcAft>
                <a:spcPts val="0"/>
              </a:spcAft>
              <a:buClrTx/>
              <a:buSzTx/>
              <a:buFontTx/>
              <a:buNone/>
              <a:tabLst/>
              <a:defRPr/>
            </a:pPr>
            <a:endParaRPr kumimoji="0" lang="es-ES" sz="1100" b="0" i="0" u="none" strike="noStrike" kern="0" cap="none" spc="0" normalizeH="0" baseline="0" noProof="0">
              <a:ln>
                <a:noFill/>
              </a:ln>
              <a:solidFill>
                <a:prstClr val="black"/>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s-ES" sz="1100" b="0" i="0" u="none" strike="noStrike" kern="0" cap="none" spc="0" normalizeH="0" baseline="0" noProof="0">
                <a:ln>
                  <a:noFill/>
                </a:ln>
                <a:solidFill>
                  <a:prstClr val="black"/>
                </a:solidFill>
                <a:effectLst/>
                <a:uLnTx/>
                <a:uFillTx/>
              </a:rPr>
              <a:t>E  info@giz.de</a:t>
            </a:r>
          </a:p>
          <a:p>
            <a:pPr marL="0" marR="0" lvl="0" indent="0" defTabSz="914400" eaLnBrk="1" fontAlgn="auto" latinLnBrk="0" hangingPunct="1">
              <a:lnSpc>
                <a:spcPct val="100000"/>
              </a:lnSpc>
              <a:spcBef>
                <a:spcPts val="0"/>
              </a:spcBef>
              <a:spcAft>
                <a:spcPts val="0"/>
              </a:spcAft>
              <a:buClrTx/>
              <a:buSzTx/>
              <a:buFontTx/>
              <a:buNone/>
              <a:tabLst/>
              <a:defRPr/>
            </a:pPr>
            <a:r>
              <a:rPr kumimoji="0" lang="es-ES" sz="1100" b="0" i="0" u="none" strike="noStrike" kern="0" cap="none" spc="0" normalizeH="0" baseline="0" noProof="0">
                <a:ln>
                  <a:noFill/>
                </a:ln>
                <a:solidFill>
                  <a:prstClr val="black"/>
                </a:solidFill>
                <a:effectLst/>
                <a:uLnTx/>
                <a:uFillTx/>
              </a:rPr>
              <a:t>I   </a:t>
            </a:r>
            <a:r>
              <a:rPr kumimoji="0" lang="es-ES" sz="400" b="0" i="0" u="none" strike="noStrike" kern="0" cap="none" spc="0" normalizeH="0" baseline="0" noProof="0">
                <a:ln>
                  <a:noFill/>
                </a:ln>
                <a:solidFill>
                  <a:prstClr val="black"/>
                </a:solidFill>
                <a:effectLst/>
                <a:uLnTx/>
                <a:uFillTx/>
              </a:rPr>
              <a:t> </a:t>
            </a:r>
            <a:r>
              <a:rPr kumimoji="0" lang="es-ES" sz="1100" b="0" i="0" u="none" strike="noStrike" kern="0" cap="none" spc="0" normalizeH="0" baseline="0" noProof="0">
                <a:ln>
                  <a:noFill/>
                </a:ln>
                <a:solidFill>
                  <a:prstClr val="black"/>
                </a:solidFill>
                <a:effectLst/>
                <a:uLnTx/>
                <a:uFillTx/>
              </a:rPr>
              <a:t>www.giz.de</a:t>
            </a:r>
            <a:endParaRPr kumimoji="0" lang="es-ES" sz="1100" b="0" i="0" u="none" strike="noStrike" kern="0" cap="none" spc="0" normalizeH="0" baseline="0" noProof="0" dirty="0">
              <a:ln>
                <a:noFill/>
              </a:ln>
              <a:solidFill>
                <a:prstClr val="black"/>
              </a:solidFill>
              <a:effectLst/>
              <a:uLnTx/>
              <a:uFillTx/>
            </a:endParaRPr>
          </a:p>
        </p:txBody>
      </p:sp>
      <p:sp>
        <p:nvSpPr>
          <p:cNvPr id="20" name="Rechteck 19">
            <a:extLst>
              <a:ext uri="{FF2B5EF4-FFF2-40B4-BE49-F238E27FC236}">
                <a16:creationId xmlns:a16="http://schemas.microsoft.com/office/drawing/2014/main" id="{37982854-A844-4D46-9BB7-0890F958ED69}"/>
              </a:ext>
            </a:extLst>
          </p:cNvPr>
          <p:cNvSpPr/>
          <p:nvPr userDrawn="1"/>
        </p:nvSpPr>
        <p:spPr bwMode="gray">
          <a:xfrm>
            <a:off x="3525439" y="2560364"/>
            <a:ext cx="3221038" cy="76944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100" b="0" i="0" u="none" strike="noStrike" kern="0" cap="none" spc="0" normalizeH="0" baseline="0" noProof="0">
                <a:ln>
                  <a:noFill/>
                </a:ln>
                <a:solidFill>
                  <a:prstClr val="black"/>
                </a:solidFill>
                <a:effectLst/>
                <a:uLnTx/>
                <a:uFillTx/>
                <a:latin typeface="+mn-lt"/>
                <a:ea typeface="+mn-ea"/>
                <a:cs typeface="+mn-cs"/>
              </a:rPr>
              <a:t>Dag-Hammarskjöld-Weg 1 - 5</a:t>
            </a:r>
            <a:br>
              <a:rPr kumimoji="0" lang="es-ES" sz="1100" b="0" i="0" u="none" strike="noStrike" kern="0" cap="none" spc="0" normalizeH="0" baseline="0" noProof="0">
                <a:ln>
                  <a:noFill/>
                </a:ln>
                <a:solidFill>
                  <a:prstClr val="black"/>
                </a:solidFill>
                <a:effectLst/>
                <a:uLnTx/>
                <a:uFillTx/>
                <a:latin typeface="+mn-lt"/>
                <a:ea typeface="+mn-ea"/>
                <a:cs typeface="+mn-cs"/>
              </a:rPr>
            </a:br>
            <a:r>
              <a:rPr kumimoji="0" lang="es-ES" sz="1100" b="0" i="0" u="none" strike="noStrike" kern="0" cap="none" spc="0" normalizeH="0" baseline="0" noProof="0">
                <a:ln>
                  <a:noFill/>
                </a:ln>
                <a:solidFill>
                  <a:prstClr val="black"/>
                </a:solidFill>
                <a:effectLst/>
                <a:uLnTx/>
                <a:uFillTx/>
                <a:latin typeface="+mn-lt"/>
                <a:ea typeface="+mn-ea"/>
                <a:cs typeface="+mn-cs"/>
              </a:rPr>
              <a:t>65760 Eschborn, </a:t>
            </a:r>
            <a:r>
              <a:rPr kumimoji="0" lang="es-ES" sz="1100" b="0" i="0" u="none" strike="noStrike" kern="0" cap="none" spc="0" normalizeH="0" baseline="0" noProof="0">
                <a:ln>
                  <a:noFill/>
                </a:ln>
                <a:solidFill>
                  <a:prstClr val="black"/>
                </a:solidFill>
                <a:effectLst/>
                <a:uLnTx/>
                <a:uFillTx/>
              </a:rPr>
              <a:t>Alemania</a:t>
            </a:r>
            <a:br>
              <a:rPr kumimoji="0" lang="es-ES" sz="1100" b="0" i="0" u="none" strike="noStrike" kern="0" cap="none" spc="0" normalizeH="0" baseline="0" noProof="0">
                <a:ln>
                  <a:noFill/>
                </a:ln>
                <a:solidFill>
                  <a:prstClr val="black"/>
                </a:solidFill>
                <a:effectLst/>
                <a:uLnTx/>
                <a:uFillTx/>
                <a:latin typeface="+mn-lt"/>
                <a:ea typeface="+mn-ea"/>
                <a:cs typeface="+mn-cs"/>
              </a:rPr>
            </a:br>
            <a:r>
              <a:rPr kumimoji="0" lang="es-ES" sz="1100" b="0" i="0" u="none" strike="noStrike" kern="0" cap="none" spc="0" normalizeH="0" baseline="0" noProof="0">
                <a:ln>
                  <a:noFill/>
                </a:ln>
                <a:solidFill>
                  <a:prstClr val="black"/>
                </a:solidFill>
                <a:effectLst/>
                <a:uLnTx/>
                <a:uFillTx/>
                <a:latin typeface="+mn-lt"/>
                <a:ea typeface="+mn-ea"/>
                <a:cs typeface="+mn-cs"/>
              </a:rPr>
              <a:t>T  +49  61 96  79 - 0</a:t>
            </a:r>
            <a:br>
              <a:rPr kumimoji="0" lang="es-ES" sz="1100" b="0" i="0" u="none" strike="noStrike" kern="0" cap="none" spc="0" normalizeH="0" baseline="0" noProof="0">
                <a:ln>
                  <a:noFill/>
                </a:ln>
                <a:solidFill>
                  <a:prstClr val="black"/>
                </a:solidFill>
                <a:effectLst/>
                <a:uLnTx/>
                <a:uFillTx/>
                <a:latin typeface="+mn-lt"/>
                <a:ea typeface="+mn-ea"/>
                <a:cs typeface="+mn-cs"/>
              </a:rPr>
            </a:br>
            <a:r>
              <a:rPr kumimoji="0" lang="es-ES" sz="1100" b="0" i="0" u="none" strike="noStrike" kern="0" cap="none" spc="0" normalizeH="0" baseline="0" noProof="0">
                <a:ln>
                  <a:noFill/>
                </a:ln>
                <a:solidFill>
                  <a:prstClr val="black"/>
                </a:solidFill>
                <a:effectLst/>
                <a:uLnTx/>
                <a:uFillTx/>
                <a:latin typeface="+mn-lt"/>
                <a:ea typeface="+mn-ea"/>
                <a:cs typeface="+mn-cs"/>
              </a:rPr>
              <a:t>F  +49  61 96  79 - 11 15</a:t>
            </a:r>
            <a:endParaRPr kumimoji="0" lang="es-ES" sz="1100" b="0" i="0" u="none" strike="noStrike" kern="0" cap="none" spc="0" normalizeH="0" baseline="0" noProof="0" dirty="0">
              <a:ln>
                <a:noFill/>
              </a:ln>
              <a:solidFill>
                <a:prstClr val="black"/>
              </a:solidFill>
              <a:effectLst/>
              <a:uLnTx/>
              <a:uFillTx/>
              <a:latin typeface="+mn-lt"/>
              <a:ea typeface="+mn-ea"/>
              <a:cs typeface="+mn-cs"/>
            </a:endParaRPr>
          </a:p>
        </p:txBody>
      </p:sp>
      <p:pic>
        <p:nvPicPr>
          <p:cNvPr id="8" name="logo">
            <a:extLst>
              <a:ext uri="{FF2B5EF4-FFF2-40B4-BE49-F238E27FC236}">
                <a16:creationId xmlns:a16="http://schemas.microsoft.com/office/drawing/2014/main" id="{89CFF6E4-F492-44F6-997D-92E15F612E25}"/>
              </a:ext>
            </a:extLst>
          </p:cNvPr>
          <p:cNvPicPr>
            <a:picLocks noChangeAspect="1"/>
          </p:cNvPicPr>
          <p:nvPr userDrawn="1"/>
        </p:nvPicPr>
        <p:blipFill>
          <a:blip r:embed="rId4" cstate="email">
            <a:extLst>
              <a:ext uri="{BEBA8EAE-BF5A-486C-A8C5-ECC9F3942E4B}">
                <a14:imgProps xmlns:a14="http://schemas.microsoft.com/office/drawing/2010/main">
                  <a14:imgLayer r:embed="rId5">
                    <a14:imgEffect>
                      <a14:brightnessContrast bright="-8000"/>
                    </a14:imgEffect>
                  </a14:imgLayer>
                </a14:imgProps>
              </a:ext>
              <a:ext uri="{28A0092B-C50C-407E-A947-70E740481C1C}">
                <a14:useLocalDpi xmlns:a14="http://schemas.microsoft.com/office/drawing/2010/main"/>
              </a:ext>
            </a:extLst>
          </a:blip>
          <a:stretch>
            <a:fillRect/>
          </a:stretch>
        </p:blipFill>
        <p:spPr bwMode="gray">
          <a:xfrm>
            <a:off x="1276665" y="4447384"/>
            <a:ext cx="1650218" cy="455460"/>
          </a:xfrm>
          <a:prstGeom prst="rect">
            <a:avLst/>
          </a:prstGeom>
        </p:spPr>
      </p:pic>
    </p:spTree>
    <p:extLst>
      <p:ext uri="{BB962C8B-B14F-4D97-AF65-F5344CB8AC3E}">
        <p14:creationId xmlns:p14="http://schemas.microsoft.com/office/powerpoint/2010/main" val="4070059386"/>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08997B-5000-4141-8B9C-A0255111569E}"/>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602DE27C-3CF6-46EA-88BA-377BE643BE1F}"/>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8FE61A22-02ED-42B0-A99E-EF96D92B5456}"/>
              </a:ext>
            </a:extLst>
          </p:cNvPr>
          <p:cNvSpPr>
            <a:spLocks noGrp="1"/>
          </p:cNvSpPr>
          <p:nvPr>
            <p:ph type="dt" sz="half" idx="10"/>
          </p:nvPr>
        </p:nvSpPr>
        <p:spPr/>
        <p:txBody>
          <a:bodyPr/>
          <a:lstStyle/>
          <a:p>
            <a:fld id="{DBA602E1-48C8-4A78-A8B3-BFB16E93698D}" type="datetimeFigureOut">
              <a:rPr lang="es-CR" smtClean="0"/>
              <a:t>12/2/2021</a:t>
            </a:fld>
            <a:endParaRPr lang="es-CR"/>
          </a:p>
        </p:txBody>
      </p:sp>
      <p:sp>
        <p:nvSpPr>
          <p:cNvPr id="5" name="Marcador de pie de página 4">
            <a:extLst>
              <a:ext uri="{FF2B5EF4-FFF2-40B4-BE49-F238E27FC236}">
                <a16:creationId xmlns:a16="http://schemas.microsoft.com/office/drawing/2014/main" id="{F9FF0EFE-58E1-4B68-8F82-10695B5D3C4F}"/>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8B168CAE-02FA-4F75-985A-D10C8EB1C110}"/>
              </a:ext>
            </a:extLst>
          </p:cNvPr>
          <p:cNvSpPr>
            <a:spLocks noGrp="1"/>
          </p:cNvSpPr>
          <p:nvPr>
            <p:ph type="sldNum" sz="quarter" idx="12"/>
          </p:nvPr>
        </p:nvSpPr>
        <p:spPr/>
        <p:txBody>
          <a:bodyPr/>
          <a:lstStyle/>
          <a:p>
            <a:fld id="{E55F6947-26D9-4B11-919E-33F0F4D65173}" type="slidenum">
              <a:rPr lang="es-CR" smtClean="0"/>
              <a:t>‹Nº›</a:t>
            </a:fld>
            <a:endParaRPr lang="es-CR"/>
          </a:p>
        </p:txBody>
      </p:sp>
    </p:spTree>
    <p:extLst>
      <p:ext uri="{BB962C8B-B14F-4D97-AF65-F5344CB8AC3E}">
        <p14:creationId xmlns:p14="http://schemas.microsoft.com/office/powerpoint/2010/main" val="3264063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ítulo gráfico/imagen s. fondo">
    <p:spTree>
      <p:nvGrpSpPr>
        <p:cNvPr id="1" name=""/>
        <p:cNvGrpSpPr/>
        <p:nvPr/>
      </p:nvGrpSpPr>
      <p:grpSpPr>
        <a:xfrm>
          <a:off x="0" y="0"/>
          <a:ext cx="0" cy="0"/>
          <a:chOff x="0" y="0"/>
          <a:chExt cx="0" cy="0"/>
        </a:xfrm>
      </p:grpSpPr>
      <p:cxnSp>
        <p:nvCxnSpPr>
          <p:cNvPr id="18" name="Gerade Verbindung mit Pfeil 17">
            <a:extLst>
              <a:ext uri="{FF2B5EF4-FFF2-40B4-BE49-F238E27FC236}">
                <a16:creationId xmlns:a16="http://schemas.microsoft.com/office/drawing/2014/main" id="{B3069BFA-978F-4C67-9E31-417DAEA6D762}"/>
              </a:ext>
            </a:extLst>
          </p:cNvPr>
          <p:cNvCxnSpPr/>
          <p:nvPr userDrawn="1"/>
        </p:nvCxnSpPr>
        <p:spPr bwMode="gray">
          <a:xfrm>
            <a:off x="4552950" y="933450"/>
            <a:ext cx="0" cy="685800"/>
          </a:xfrm>
          <a:prstGeom prst="straightConnector1">
            <a:avLst/>
          </a:prstGeom>
          <a:ln w="12700">
            <a:prstDash val="sysDash"/>
            <a:tailEnd type="triangle" w="lg" len="lg"/>
          </a:ln>
        </p:spPr>
        <p:style>
          <a:lnRef idx="1">
            <a:schemeClr val="accent1"/>
          </a:lnRef>
          <a:fillRef idx="0">
            <a:schemeClr val="accent1"/>
          </a:fillRef>
          <a:effectRef idx="0">
            <a:schemeClr val="accent1"/>
          </a:effectRef>
          <a:fontRef idx="minor">
            <a:schemeClr val="tx1"/>
          </a:fontRef>
        </p:style>
      </p:cxnSp>
      <p:sp>
        <p:nvSpPr>
          <p:cNvPr id="20" name="1.">
            <a:extLst>
              <a:ext uri="{FF2B5EF4-FFF2-40B4-BE49-F238E27FC236}">
                <a16:creationId xmlns:a16="http://schemas.microsoft.com/office/drawing/2014/main" id="{67681DD3-675E-4A00-BAD1-E15F86B46A3B}"/>
              </a:ext>
            </a:extLst>
          </p:cNvPr>
          <p:cNvSpPr/>
          <p:nvPr userDrawn="1"/>
        </p:nvSpPr>
        <p:spPr bwMode="gray">
          <a:xfrm>
            <a:off x="3826042" y="128165"/>
            <a:ext cx="1476375" cy="528606"/>
          </a:xfrm>
          <a:prstGeom prst="rect">
            <a:avLst/>
          </a:prstGeom>
        </p:spPr>
        <p:txBody>
          <a:bodyPr wrap="square">
            <a:spAutoFit/>
          </a:bodyPr>
          <a:lstStyle/>
          <a:p>
            <a:pPr marL="0" marR="0" lvl="0" indent="0" algn="l" defTabSz="685800" rtl="0" eaLnBrk="1" fontAlgn="auto" latinLnBrk="0" hangingPunct="1">
              <a:lnSpc>
                <a:spcPct val="90000"/>
              </a:lnSpc>
              <a:spcBef>
                <a:spcPts val="600"/>
              </a:spcBef>
              <a:spcAft>
                <a:spcPts val="0"/>
              </a:spcAft>
              <a:buClrTx/>
              <a:buSzTx/>
              <a:buFont typeface="Arial" panose="020B0604020202020204" pitchFamily="34" charset="0"/>
              <a:buNone/>
              <a:tabLst/>
              <a:defRPr/>
            </a:pPr>
            <a:r>
              <a:rPr kumimoji="0" lang="es-ES" sz="1050" b="0" i="0" u="none" strike="noStrike" kern="1200" cap="none" spc="0" normalizeH="0" baseline="0" noProof="0" dirty="0">
                <a:ln>
                  <a:noFill/>
                </a:ln>
                <a:solidFill>
                  <a:prstClr val="black"/>
                </a:solidFill>
                <a:effectLst/>
                <a:uLnTx/>
                <a:uFillTx/>
                <a:latin typeface="+mn-lt"/>
              </a:rPr>
              <a:t>1. Haga clic en este símbolo para añadir una nueva fotografía.</a:t>
            </a:r>
          </a:p>
        </p:txBody>
      </p:sp>
      <p:sp>
        <p:nvSpPr>
          <p:cNvPr id="21" name="2.">
            <a:extLst>
              <a:ext uri="{FF2B5EF4-FFF2-40B4-BE49-F238E27FC236}">
                <a16:creationId xmlns:a16="http://schemas.microsoft.com/office/drawing/2014/main" id="{4A7AC98E-3BC8-4F55-9CC0-5C2F02EAA809}"/>
              </a:ext>
            </a:extLst>
          </p:cNvPr>
          <p:cNvSpPr/>
          <p:nvPr userDrawn="1"/>
        </p:nvSpPr>
        <p:spPr bwMode="gray">
          <a:xfrm>
            <a:off x="5444717" y="128165"/>
            <a:ext cx="1476375" cy="549381"/>
          </a:xfrm>
          <a:prstGeom prst="rect">
            <a:avLst/>
          </a:prstGeom>
        </p:spPr>
        <p:txBody>
          <a:bodyPr wrap="square">
            <a:spAutoFit/>
          </a:bodyPr>
          <a:lstStyle/>
          <a:p>
            <a:pPr marL="0" marR="0" lvl="0" indent="0" algn="l" defTabSz="685800" rtl="0" eaLnBrk="1" fontAlgn="auto" latinLnBrk="0" hangingPunct="1">
              <a:lnSpc>
                <a:spcPct val="90000"/>
              </a:lnSpc>
              <a:spcBef>
                <a:spcPts val="600"/>
              </a:spcBef>
              <a:spcAft>
                <a:spcPts val="0"/>
              </a:spcAft>
              <a:buClrTx/>
              <a:buSzTx/>
              <a:buFont typeface="Arial" panose="020B0604020202020204" pitchFamily="34" charset="0"/>
              <a:buNone/>
              <a:tabLst/>
              <a:defRPr/>
            </a:pPr>
            <a:r>
              <a:rPr kumimoji="0" lang="es-ES" sz="1050" b="0" i="0" u="none" strike="noStrike" kern="1200" cap="none" spc="0" normalizeH="0" baseline="0" noProof="0" dirty="0">
                <a:ln>
                  <a:noFill/>
                </a:ln>
                <a:solidFill>
                  <a:prstClr val="black"/>
                </a:solidFill>
                <a:effectLst/>
                <a:uLnTx/>
                <a:uFillTx/>
                <a:latin typeface="+mn-lt"/>
              </a:rPr>
              <a:t>2. Para restablecer </a:t>
            </a:r>
            <a:br>
              <a:rPr kumimoji="0" lang="es-ES" sz="1050" b="0" i="0" u="none" strike="noStrike" kern="1200" cap="none" spc="0" normalizeH="0" baseline="0" noProof="0" dirty="0">
                <a:ln>
                  <a:noFill/>
                </a:ln>
                <a:solidFill>
                  <a:prstClr val="black"/>
                </a:solidFill>
                <a:effectLst/>
                <a:uLnTx/>
                <a:uFillTx/>
                <a:latin typeface="+mn-lt"/>
              </a:rPr>
            </a:br>
            <a:r>
              <a:rPr kumimoji="0" lang="es-ES" sz="1050" b="0" i="0" u="none" strike="noStrike" kern="1200" cap="none" spc="0" normalizeH="0" baseline="0" noProof="0" dirty="0">
                <a:ln>
                  <a:noFill/>
                </a:ln>
                <a:solidFill>
                  <a:prstClr val="black"/>
                </a:solidFill>
                <a:effectLst/>
                <a:uLnTx/>
                <a:uFillTx/>
                <a:latin typeface="+mn-lt"/>
              </a:rPr>
              <a:t>el diseño de la diapositiva:</a:t>
            </a:r>
          </a:p>
        </p:txBody>
      </p:sp>
      <p:sp>
        <p:nvSpPr>
          <p:cNvPr id="22" name="3.">
            <a:extLst>
              <a:ext uri="{FF2B5EF4-FFF2-40B4-BE49-F238E27FC236}">
                <a16:creationId xmlns:a16="http://schemas.microsoft.com/office/drawing/2014/main" id="{F208DCCA-928B-424C-9EEC-A75484E04416}"/>
              </a:ext>
            </a:extLst>
          </p:cNvPr>
          <p:cNvSpPr/>
          <p:nvPr userDrawn="1"/>
        </p:nvSpPr>
        <p:spPr bwMode="gray">
          <a:xfrm>
            <a:off x="7214240" y="128165"/>
            <a:ext cx="2021839" cy="674031"/>
          </a:xfrm>
          <a:prstGeom prst="rect">
            <a:avLst/>
          </a:prstGeom>
        </p:spPr>
        <p:txBody>
          <a:bodyPr wrap="square">
            <a:spAutoFit/>
          </a:bodyPr>
          <a:lstStyle/>
          <a:p>
            <a:pPr marL="0" marR="0" lvl="0" indent="0" algn="l" defTabSz="685800" rtl="0" eaLnBrk="1" fontAlgn="auto" latinLnBrk="0" hangingPunct="1">
              <a:lnSpc>
                <a:spcPct val="90000"/>
              </a:lnSpc>
              <a:spcBef>
                <a:spcPts val="600"/>
              </a:spcBef>
              <a:spcAft>
                <a:spcPts val="0"/>
              </a:spcAft>
              <a:buClrTx/>
              <a:buSzTx/>
              <a:buFont typeface="Arial" panose="020B0604020202020204" pitchFamily="34" charset="0"/>
              <a:buNone/>
              <a:tabLst/>
              <a:defRPr/>
            </a:pPr>
            <a:r>
              <a:rPr kumimoji="0" lang="es-ES" sz="1050" b="0" i="0" u="none" strike="noStrike" kern="1200" cap="none" spc="0" normalizeH="0" baseline="0" noProof="0" dirty="0">
                <a:ln>
                  <a:noFill/>
                </a:ln>
                <a:solidFill>
                  <a:prstClr val="black"/>
                </a:solidFill>
                <a:effectLst/>
                <a:uLnTx/>
                <a:uFillTx/>
                <a:latin typeface="+mn-lt"/>
              </a:rPr>
              <a:t>3. En caso necesario, escoja una parte de la fotografía mediante “Recortar”.</a:t>
            </a:r>
            <a:br>
              <a:rPr lang="es-ES" sz="1050" dirty="0"/>
            </a:br>
            <a:endParaRPr kumimoji="0" lang="es-ES" sz="1050" b="0" i="0" u="none" strike="noStrike" kern="1200" cap="none" spc="0" normalizeH="0" baseline="0" noProof="0" dirty="0">
              <a:ln>
                <a:noFill/>
              </a:ln>
              <a:solidFill>
                <a:prstClr val="black"/>
              </a:solidFill>
              <a:effectLst/>
              <a:uLnTx/>
              <a:uFillTx/>
              <a:latin typeface="+mn-lt"/>
              <a:ea typeface="+mn-ea"/>
              <a:cs typeface="+mn-cs"/>
            </a:endParaRPr>
          </a:p>
        </p:txBody>
      </p:sp>
      <p:sp>
        <p:nvSpPr>
          <p:cNvPr id="24" name="how">
            <a:extLst>
              <a:ext uri="{FF2B5EF4-FFF2-40B4-BE49-F238E27FC236}">
                <a16:creationId xmlns:a16="http://schemas.microsoft.com/office/drawing/2014/main" id="{AFBA0602-9708-4EDC-B6FA-8AD86D8E1F37}"/>
              </a:ext>
            </a:extLst>
          </p:cNvPr>
          <p:cNvSpPr txBox="1"/>
          <p:nvPr userDrawn="1"/>
        </p:nvSpPr>
        <p:spPr bwMode="gray">
          <a:xfrm>
            <a:off x="-4595052" y="177800"/>
            <a:ext cx="4533933" cy="923330"/>
          </a:xfrm>
          <a:prstGeom prst="rect">
            <a:avLst/>
          </a:prstGeom>
          <a:noFill/>
        </p:spPr>
        <p:txBody>
          <a:bodyPr wrap="none" rtlCol="0">
            <a:spAutoFit/>
          </a:bodyPr>
          <a:lstStyle/>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lang="es-ES" sz="900" b="0" dirty="0">
                <a:solidFill>
                  <a:schemeClr val="bg1">
                    <a:lumMod val="50000"/>
                  </a:schemeClr>
                </a:solidFill>
              </a:rPr>
              <a:t>Haga clic en la imagen que figura sobre la diapositiva.</a:t>
            </a:r>
          </a:p>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lang="es-ES" sz="900" b="0" dirty="0">
                <a:solidFill>
                  <a:schemeClr val="bg1">
                    <a:lumMod val="50000"/>
                  </a:schemeClr>
                </a:solidFill>
              </a:rPr>
              <a:t>Elimine la imagen mediante la tecla “Supr”.</a:t>
            </a:r>
          </a:p>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lang="es-ES" sz="900" b="0" dirty="0">
                <a:solidFill>
                  <a:schemeClr val="bg1">
                    <a:lumMod val="50000"/>
                  </a:schemeClr>
                </a:solidFill>
              </a:rPr>
              <a:t> Haga clic en el pequeño símbolo situado en el centro de la página.</a:t>
            </a:r>
          </a:p>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lang="es-ES" sz="900" b="0" dirty="0">
                <a:solidFill>
                  <a:schemeClr val="bg1">
                    <a:lumMod val="50000"/>
                  </a:schemeClr>
                </a:solidFill>
              </a:rPr>
              <a:t>Seleccione una fotografía.</a:t>
            </a:r>
          </a:p>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lang="es-ES" sz="900" b="0" dirty="0">
                <a:solidFill>
                  <a:schemeClr val="bg1">
                    <a:lumMod val="50000"/>
                  </a:schemeClr>
                </a:solidFill>
              </a:rPr>
              <a:t>“Inicio/Restablecer” para restablecer el diseño de la diapositiva.</a:t>
            </a:r>
          </a:p>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lang="es-ES" sz="900" b="0" dirty="0">
                <a:solidFill>
                  <a:schemeClr val="bg1">
                    <a:lumMod val="50000"/>
                  </a:schemeClr>
                </a:solidFill>
              </a:rPr>
              <a:t>En caso necesario, escoja una parte de la fotografía mediante “Formato/Recortar”.</a:t>
            </a:r>
          </a:p>
        </p:txBody>
      </p:sp>
      <p:sp>
        <p:nvSpPr>
          <p:cNvPr id="25" name="Dreieck">
            <a:extLst>
              <a:ext uri="{FF2B5EF4-FFF2-40B4-BE49-F238E27FC236}">
                <a16:creationId xmlns:a16="http://schemas.microsoft.com/office/drawing/2014/main" id="{A6BCBC9F-6F1E-46DB-BE0E-4AB250A95ABB}"/>
              </a:ext>
            </a:extLst>
          </p:cNvPr>
          <p:cNvSpPr/>
          <p:nvPr userDrawn="1"/>
        </p:nvSpPr>
        <p:spPr bwMode="gray">
          <a:xfrm rot="5400000">
            <a:off x="-166847" y="421640"/>
            <a:ext cx="211456" cy="45720"/>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7" name="Grafik 26" descr="Ein Bild, das Screenshot enthält.&#10;&#10;Automatisch generierte Beschreibung">
            <a:extLst>
              <a:ext uri="{FF2B5EF4-FFF2-40B4-BE49-F238E27FC236}">
                <a16:creationId xmlns:a16="http://schemas.microsoft.com/office/drawing/2014/main" id="{5EA5AE47-4303-479A-A4CE-C6714052B6C3}"/>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27949" t="24404" r="52761"/>
          <a:stretch/>
        </p:blipFill>
        <p:spPr>
          <a:xfrm>
            <a:off x="7442540" y="896469"/>
            <a:ext cx="426990" cy="487642"/>
          </a:xfrm>
          <a:prstGeom prst="rect">
            <a:avLst/>
          </a:prstGeom>
        </p:spPr>
      </p:pic>
      <p:pic>
        <p:nvPicPr>
          <p:cNvPr id="37" name="Grafik 36" descr="Ein Bild, das Screenshot enthält.&#10;&#10;Automatisch generierte Beschreibung">
            <a:extLst>
              <a:ext uri="{FF2B5EF4-FFF2-40B4-BE49-F238E27FC236}">
                <a16:creationId xmlns:a16="http://schemas.microsoft.com/office/drawing/2014/main" id="{DEFCF13F-40E6-4D21-9F63-9ED573FF7001}"/>
              </a:ext>
            </a:extLst>
          </p:cNvPr>
          <p:cNvPicPr>
            <a:picLocks/>
          </p:cNvPicPr>
          <p:nvPr userDrawn="1"/>
        </p:nvPicPr>
        <p:blipFill>
          <a:blip r:embed="rId3" cstate="email">
            <a:extLst>
              <a:ext uri="{28A0092B-C50C-407E-A947-70E740481C1C}">
                <a14:useLocalDpi xmlns:a14="http://schemas.microsoft.com/office/drawing/2010/main"/>
              </a:ext>
            </a:extLst>
          </a:blip>
          <a:stretch>
            <a:fillRect/>
          </a:stretch>
        </p:blipFill>
        <p:spPr>
          <a:xfrm>
            <a:off x="5547449" y="776007"/>
            <a:ext cx="1588101" cy="650246"/>
          </a:xfrm>
          <a:prstGeom prst="rect">
            <a:avLst/>
          </a:prstGeom>
        </p:spPr>
      </p:pic>
      <p:sp>
        <p:nvSpPr>
          <p:cNvPr id="38" name="Rechteck 37">
            <a:extLst>
              <a:ext uri="{FF2B5EF4-FFF2-40B4-BE49-F238E27FC236}">
                <a16:creationId xmlns:a16="http://schemas.microsoft.com/office/drawing/2014/main" id="{722FCDA7-AE82-4333-AB93-A44BC5E8037E}"/>
              </a:ext>
            </a:extLst>
          </p:cNvPr>
          <p:cNvSpPr/>
          <p:nvPr userDrawn="1"/>
        </p:nvSpPr>
        <p:spPr bwMode="gray">
          <a:xfrm>
            <a:off x="6542501" y="1119489"/>
            <a:ext cx="561299" cy="179961"/>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Rechteck">
            <a:extLst>
              <a:ext uri="{FF2B5EF4-FFF2-40B4-BE49-F238E27FC236}">
                <a16:creationId xmlns:a16="http://schemas.microsoft.com/office/drawing/2014/main" id="{5E7A84D2-4022-4241-8349-BBF09C28EBC9}"/>
              </a:ext>
            </a:extLst>
          </p:cNvPr>
          <p:cNvSpPr/>
          <p:nvPr userDrawn="1"/>
        </p:nvSpPr>
        <p:spPr bwMode="gray">
          <a:xfrm>
            <a:off x="7482416" y="959758"/>
            <a:ext cx="334720" cy="338137"/>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logo">
            <a:extLst>
              <a:ext uri="{FF2B5EF4-FFF2-40B4-BE49-F238E27FC236}">
                <a16:creationId xmlns:a16="http://schemas.microsoft.com/office/drawing/2014/main" id="{F8081F88-CBA8-4146-B984-924F5BAE4350}"/>
              </a:ext>
            </a:extLst>
          </p:cNvPr>
          <p:cNvPicPr>
            <a:picLocks noChangeAspect="1"/>
          </p:cNvPicPr>
          <p:nvPr userDrawn="1"/>
        </p:nvPicPr>
        <p:blipFill>
          <a:blip r:embed="rId4" cstate="email">
            <a:extLst>
              <a:ext uri="{BEBA8EAE-BF5A-486C-A8C5-ECC9F3942E4B}">
                <a14:imgProps xmlns:a14="http://schemas.microsoft.com/office/drawing/2010/main">
                  <a14:imgLayer r:embed="rId5">
                    <a14:imgEffect>
                      <a14:brightnessContrast bright="-8000"/>
                    </a14:imgEffect>
                  </a14:imgLayer>
                </a14:imgProps>
              </a:ext>
              <a:ext uri="{28A0092B-C50C-407E-A947-70E740481C1C}">
                <a14:useLocalDpi xmlns:a14="http://schemas.microsoft.com/office/drawing/2010/main"/>
              </a:ext>
            </a:extLst>
          </a:blip>
          <a:stretch>
            <a:fillRect/>
          </a:stretch>
        </p:blipFill>
        <p:spPr bwMode="gray">
          <a:xfrm>
            <a:off x="687149" y="4066683"/>
            <a:ext cx="2311296" cy="637918"/>
          </a:xfrm>
          <a:prstGeom prst="rect">
            <a:avLst/>
          </a:prstGeom>
        </p:spPr>
      </p:pic>
      <p:sp>
        <p:nvSpPr>
          <p:cNvPr id="17" name="Bar">
            <a:extLst>
              <a:ext uri="{FF2B5EF4-FFF2-40B4-BE49-F238E27FC236}">
                <a16:creationId xmlns:a16="http://schemas.microsoft.com/office/drawing/2014/main" id="{F01B0C4A-732E-4BC2-A2D7-A086E4E5403B}"/>
              </a:ext>
            </a:extLst>
          </p:cNvPr>
          <p:cNvSpPr/>
          <p:nvPr userDrawn="1"/>
        </p:nvSpPr>
        <p:spPr bwMode="gray">
          <a:xfrm>
            <a:off x="5369092" y="3665220"/>
            <a:ext cx="3647908" cy="222842"/>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0" fontAlgn="base" hangingPunct="0">
              <a:spcBef>
                <a:spcPct val="0"/>
              </a:spcBef>
              <a:spcAft>
                <a:spcPct val="0"/>
              </a:spcAft>
            </a:pPr>
            <a:endParaRPr lang="de-DE" dirty="0" err="1">
              <a:solidFill>
                <a:schemeClr val="tx2"/>
              </a:solidFill>
              <a:latin typeface="Arial" charset="0"/>
            </a:endParaRPr>
          </a:p>
        </p:txBody>
      </p:sp>
      <p:sp>
        <p:nvSpPr>
          <p:cNvPr id="13" name="Bildplatzhalter">
            <a:extLst>
              <a:ext uri="{FF2B5EF4-FFF2-40B4-BE49-F238E27FC236}">
                <a16:creationId xmlns:a16="http://schemas.microsoft.com/office/drawing/2014/main" id="{670A352A-9075-4383-BC37-7EF209BB4A7F}"/>
              </a:ext>
            </a:extLst>
          </p:cNvPr>
          <p:cNvSpPr>
            <a:spLocks noGrp="1"/>
          </p:cNvSpPr>
          <p:nvPr>
            <p:ph type="pic" sz="quarter" idx="11" hasCustomPrompt="1"/>
          </p:nvPr>
        </p:nvSpPr>
        <p:spPr bwMode="gray">
          <a:xfrm>
            <a:off x="123135" y="123825"/>
            <a:ext cx="8893865" cy="3541395"/>
          </a:xfrm>
          <a:noFill/>
        </p:spPr>
        <p:txBody>
          <a:bodyPr tIns="720000" rIns="0"/>
          <a:lstStyle>
            <a:lvl1pPr marL="0" marR="0" indent="0" algn="ctr" defTabSz="685800" rtl="0" eaLnBrk="1" fontAlgn="auto" latinLnBrk="0" hangingPunct="1">
              <a:lnSpc>
                <a:spcPct val="90000"/>
              </a:lnSpc>
              <a:spcBef>
                <a:spcPts val="0"/>
              </a:spcBef>
              <a:spcAft>
                <a:spcPts val="0"/>
              </a:spcAft>
              <a:buClrTx/>
              <a:buSzTx/>
              <a:buFont typeface="Arial" panose="020B0604020202020204" pitchFamily="34" charset="0"/>
              <a:buNone/>
              <a:tabLst/>
              <a:defRPr sz="500">
                <a:solidFill>
                  <a:schemeClr val="accent1"/>
                </a:solidFill>
              </a:defRPr>
            </a:lvl1pPr>
          </a:lstStyle>
          <a:p>
            <a:r>
              <a:rPr lang="es-ES"/>
              <a:t>.</a:t>
            </a:r>
            <a:endParaRPr lang="es-ES" dirty="0"/>
          </a:p>
        </p:txBody>
      </p:sp>
      <p:sp>
        <p:nvSpPr>
          <p:cNvPr id="28" name="Headline">
            <a:extLst>
              <a:ext uri="{FF2B5EF4-FFF2-40B4-BE49-F238E27FC236}">
                <a16:creationId xmlns:a16="http://schemas.microsoft.com/office/drawing/2014/main" id="{813E0E27-07DF-4161-8BD6-EBA305CB5161}"/>
              </a:ext>
            </a:extLst>
          </p:cNvPr>
          <p:cNvSpPr>
            <a:spLocks noGrp="1"/>
          </p:cNvSpPr>
          <p:nvPr>
            <p:ph type="title" hasCustomPrompt="1"/>
          </p:nvPr>
        </p:nvSpPr>
        <p:spPr bwMode="gray">
          <a:xfrm>
            <a:off x="123135" y="635156"/>
            <a:ext cx="8893865" cy="3030064"/>
          </a:xfrm>
          <a:prstGeom prst="rect">
            <a:avLst/>
          </a:prstGeom>
          <a:blipFill dpi="0" rotWithShape="1">
            <a:blip r:embed="rId6" cstate="email">
              <a:extLst>
                <a:ext uri="{28A0092B-C50C-407E-A947-70E740481C1C}">
                  <a14:useLocalDpi xmlns:a14="http://schemas.microsoft.com/office/drawing/2010/main"/>
                </a:ext>
              </a:extLst>
            </a:blip>
            <a:srcRect/>
            <a:stretch>
              <a:fillRect l="-10" r="-10"/>
            </a:stretch>
          </a:blipFill>
        </p:spPr>
        <p:txBody>
          <a:bodyPr wrap="square" lIns="576000" bIns="1036800" anchor="b">
            <a:noAutofit/>
          </a:bodyPr>
          <a:lstStyle>
            <a:lvl1pPr>
              <a:defRPr sz="2600" b="1">
                <a:solidFill>
                  <a:schemeClr val="tx1"/>
                </a:solidFill>
              </a:defRPr>
            </a:lvl1pPr>
          </a:lstStyle>
          <a:p>
            <a:r>
              <a:rPr lang="es-ES" dirty="0"/>
              <a:t>Diapositiva de título con fondo blanco para ilustración/imagen sin fondo (</a:t>
            </a:r>
            <a:r>
              <a:rPr lang="es-ES"/>
              <a:t>sustituible)</a:t>
            </a:r>
            <a:endParaRPr lang="es-ES" dirty="0"/>
          </a:p>
        </p:txBody>
      </p:sp>
      <p:sp>
        <p:nvSpPr>
          <p:cNvPr id="19" name="Subline">
            <a:extLst>
              <a:ext uri="{FF2B5EF4-FFF2-40B4-BE49-F238E27FC236}">
                <a16:creationId xmlns:a16="http://schemas.microsoft.com/office/drawing/2014/main" id="{31A5E120-96AF-40F6-98D7-8A2FD24C3270}"/>
              </a:ext>
            </a:extLst>
          </p:cNvPr>
          <p:cNvSpPr>
            <a:spLocks noGrp="1"/>
          </p:cNvSpPr>
          <p:nvPr>
            <p:ph type="body" sz="quarter" idx="10" hasCustomPrompt="1"/>
          </p:nvPr>
        </p:nvSpPr>
        <p:spPr bwMode="gray">
          <a:xfrm>
            <a:off x="699848" y="2775458"/>
            <a:ext cx="7970837" cy="592470"/>
          </a:xfrm>
        </p:spPr>
        <p:txBody>
          <a:bodyPr>
            <a:spAutoFit/>
          </a:bodyPr>
          <a:lstStyle>
            <a:lvl1pPr marL="0" indent="0">
              <a:lnSpc>
                <a:spcPct val="95000"/>
              </a:lnSpc>
              <a:spcBef>
                <a:spcPts val="1200"/>
              </a:spcBef>
              <a:spcAft>
                <a:spcPts val="0"/>
              </a:spcAft>
              <a:buNone/>
              <a:defRPr sz="1500">
                <a:solidFill>
                  <a:schemeClr val="tx1"/>
                </a:solidFill>
              </a:defRPr>
            </a:lvl1pPr>
          </a:lstStyle>
          <a:p>
            <a:r>
              <a:rPr lang="es-ES" dirty="0"/>
              <a:t>Este es el subtítulo</a:t>
            </a:r>
          </a:p>
          <a:p>
            <a:r>
              <a:rPr lang="es-ES" dirty="0"/>
              <a:t>Nombre del proyecto | Fecha</a:t>
            </a:r>
          </a:p>
        </p:txBody>
      </p:sp>
      <p:pic>
        <p:nvPicPr>
          <p:cNvPr id="26" name="Beispiel" descr="Ein Bild, das Wand, Gebäude enthält.&#10;&#10;Automatisch generierte Beschreibung">
            <a:extLst>
              <a:ext uri="{FF2B5EF4-FFF2-40B4-BE49-F238E27FC236}">
                <a16:creationId xmlns:a16="http://schemas.microsoft.com/office/drawing/2014/main" id="{317CFD46-37B5-4632-BBA4-3F2278F98B67}"/>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bwMode="gray">
          <a:xfrm>
            <a:off x="7797502" y="1475105"/>
            <a:ext cx="1246909" cy="860367"/>
          </a:xfrm>
          <a:prstGeom prst="rect">
            <a:avLst/>
          </a:prstGeom>
        </p:spPr>
      </p:pic>
    </p:spTree>
    <p:extLst>
      <p:ext uri="{BB962C8B-B14F-4D97-AF65-F5344CB8AC3E}">
        <p14:creationId xmlns:p14="http://schemas.microsoft.com/office/powerpoint/2010/main" val="136354930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ítulo (altern.)">
    <p:spTree>
      <p:nvGrpSpPr>
        <p:cNvPr id="1" name=""/>
        <p:cNvGrpSpPr/>
        <p:nvPr/>
      </p:nvGrpSpPr>
      <p:grpSpPr>
        <a:xfrm>
          <a:off x="0" y="0"/>
          <a:ext cx="0" cy="0"/>
          <a:chOff x="0" y="0"/>
          <a:chExt cx="0" cy="0"/>
        </a:xfrm>
      </p:grpSpPr>
      <p:pic>
        <p:nvPicPr>
          <p:cNvPr id="10" name="logo">
            <a:extLst>
              <a:ext uri="{FF2B5EF4-FFF2-40B4-BE49-F238E27FC236}">
                <a16:creationId xmlns:a16="http://schemas.microsoft.com/office/drawing/2014/main" id="{5020DAB1-6624-4F6F-85BE-D8BE78A1A57E}"/>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8000"/>
                    </a14:imgEffect>
                  </a14:imgLayer>
                </a14:imgProps>
              </a:ext>
              <a:ext uri="{28A0092B-C50C-407E-A947-70E740481C1C}">
                <a14:useLocalDpi xmlns:a14="http://schemas.microsoft.com/office/drawing/2010/main"/>
              </a:ext>
            </a:extLst>
          </a:blip>
          <a:stretch>
            <a:fillRect/>
          </a:stretch>
        </p:blipFill>
        <p:spPr bwMode="gray">
          <a:xfrm>
            <a:off x="687149" y="4066683"/>
            <a:ext cx="2311296" cy="637918"/>
          </a:xfrm>
          <a:prstGeom prst="rect">
            <a:avLst/>
          </a:prstGeom>
        </p:spPr>
      </p:pic>
      <p:sp>
        <p:nvSpPr>
          <p:cNvPr id="13" name="Bar">
            <a:extLst>
              <a:ext uri="{FF2B5EF4-FFF2-40B4-BE49-F238E27FC236}">
                <a16:creationId xmlns:a16="http://schemas.microsoft.com/office/drawing/2014/main" id="{8C59F0BE-E094-4F6F-B663-07A571A19A62}"/>
              </a:ext>
            </a:extLst>
          </p:cNvPr>
          <p:cNvSpPr/>
          <p:nvPr userDrawn="1"/>
        </p:nvSpPr>
        <p:spPr bwMode="gray">
          <a:xfrm>
            <a:off x="5369092" y="3665220"/>
            <a:ext cx="3647908" cy="222842"/>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0" fontAlgn="base" hangingPunct="0">
              <a:spcBef>
                <a:spcPct val="0"/>
              </a:spcBef>
              <a:spcAft>
                <a:spcPct val="0"/>
              </a:spcAft>
            </a:pPr>
            <a:endParaRPr lang="de-DE" dirty="0" err="1">
              <a:solidFill>
                <a:schemeClr val="tx2"/>
              </a:solidFill>
              <a:latin typeface="Arial" charset="0"/>
            </a:endParaRPr>
          </a:p>
        </p:txBody>
      </p:sp>
      <p:sp>
        <p:nvSpPr>
          <p:cNvPr id="19" name="Subline">
            <a:extLst>
              <a:ext uri="{FF2B5EF4-FFF2-40B4-BE49-F238E27FC236}">
                <a16:creationId xmlns:a16="http://schemas.microsoft.com/office/drawing/2014/main" id="{31A5E120-96AF-40F6-98D7-8A2FD24C3270}"/>
              </a:ext>
            </a:extLst>
          </p:cNvPr>
          <p:cNvSpPr>
            <a:spLocks noGrp="1"/>
          </p:cNvSpPr>
          <p:nvPr>
            <p:ph type="body" sz="quarter" idx="10" hasCustomPrompt="1"/>
          </p:nvPr>
        </p:nvSpPr>
        <p:spPr bwMode="gray">
          <a:xfrm>
            <a:off x="699848" y="2775458"/>
            <a:ext cx="7970837" cy="592470"/>
          </a:xfrm>
        </p:spPr>
        <p:txBody>
          <a:bodyPr>
            <a:spAutoFit/>
          </a:bodyPr>
          <a:lstStyle>
            <a:lvl1pPr marL="0" indent="0">
              <a:lnSpc>
                <a:spcPct val="95000"/>
              </a:lnSpc>
              <a:spcBef>
                <a:spcPts val="1200"/>
              </a:spcBef>
              <a:spcAft>
                <a:spcPts val="0"/>
              </a:spcAft>
              <a:buNone/>
              <a:defRPr sz="1500">
                <a:solidFill>
                  <a:schemeClr val="tx1"/>
                </a:solidFill>
              </a:defRPr>
            </a:lvl1pPr>
          </a:lstStyle>
          <a:p>
            <a:r>
              <a:rPr lang="es-ES" dirty="0"/>
              <a:t>Este es el subtítulo</a:t>
            </a:r>
          </a:p>
          <a:p>
            <a:r>
              <a:rPr lang="es-ES" dirty="0"/>
              <a:t>Nombre del proyecto | Fecha</a:t>
            </a:r>
          </a:p>
        </p:txBody>
      </p:sp>
      <p:sp>
        <p:nvSpPr>
          <p:cNvPr id="5" name="Headline">
            <a:extLst>
              <a:ext uri="{FF2B5EF4-FFF2-40B4-BE49-F238E27FC236}">
                <a16:creationId xmlns:a16="http://schemas.microsoft.com/office/drawing/2014/main" id="{4ECCE95F-3D45-442B-95A6-78CBB31D3D1A}"/>
              </a:ext>
            </a:extLst>
          </p:cNvPr>
          <p:cNvSpPr>
            <a:spLocks noGrp="1"/>
          </p:cNvSpPr>
          <p:nvPr>
            <p:ph type="title" hasCustomPrompt="1"/>
          </p:nvPr>
        </p:nvSpPr>
        <p:spPr bwMode="gray">
          <a:xfrm>
            <a:off x="699848" y="1906648"/>
            <a:ext cx="7971711" cy="720197"/>
          </a:xfrm>
          <a:prstGeom prst="rect">
            <a:avLst/>
          </a:prstGeom>
        </p:spPr>
        <p:txBody>
          <a:bodyPr wrap="square">
            <a:spAutoFit/>
          </a:bodyPr>
          <a:lstStyle>
            <a:lvl1pPr>
              <a:defRPr sz="2600" b="1">
                <a:solidFill>
                  <a:schemeClr val="tx1"/>
                </a:solidFill>
              </a:defRPr>
            </a:lvl1pPr>
          </a:lstStyle>
          <a:p>
            <a:r>
              <a:rPr lang="es-ES" dirty="0"/>
              <a:t>Diapositiva de título </a:t>
            </a:r>
            <a:br>
              <a:rPr lang="es-ES" dirty="0"/>
            </a:br>
            <a:r>
              <a:rPr lang="es-ES" dirty="0"/>
              <a:t>(opción alternativa sin foto</a:t>
            </a:r>
            <a:r>
              <a:rPr lang="es-ES"/>
              <a:t>) </a:t>
            </a:r>
            <a:endParaRPr lang="es-ES" dirty="0"/>
          </a:p>
        </p:txBody>
      </p:sp>
      <p:grpSp>
        <p:nvGrpSpPr>
          <p:cNvPr id="8" name="Key Visual">
            <a:extLst>
              <a:ext uri="{FF2B5EF4-FFF2-40B4-BE49-F238E27FC236}">
                <a16:creationId xmlns:a16="http://schemas.microsoft.com/office/drawing/2014/main" id="{1E0F1E1C-CA23-484C-B4BB-7C7FB71D6C86}"/>
              </a:ext>
            </a:extLst>
          </p:cNvPr>
          <p:cNvGrpSpPr/>
          <p:nvPr userDrawn="1"/>
        </p:nvGrpSpPr>
        <p:grpSpPr bwMode="gray">
          <a:xfrm>
            <a:off x="123135" y="123825"/>
            <a:ext cx="3783013" cy="1005693"/>
            <a:chOff x="4846637" y="119557"/>
            <a:chExt cx="3783013" cy="1005693"/>
          </a:xfrm>
        </p:grpSpPr>
        <p:sp>
          <p:nvSpPr>
            <p:cNvPr id="9" name="Freihandform: Form 8">
              <a:extLst>
                <a:ext uri="{FF2B5EF4-FFF2-40B4-BE49-F238E27FC236}">
                  <a16:creationId xmlns:a16="http://schemas.microsoft.com/office/drawing/2014/main" id="{361BEDD0-CC28-449C-8AF8-28ECB9820DCA}"/>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4" cstate="email">
                <a:extLst>
                  <a:ext uri="{28A0092B-C50C-407E-A947-70E740481C1C}">
                    <a14:useLocalDpi xmlns:a14="http://schemas.microsoft.com/office/drawing/2010/main"/>
                  </a:ext>
                </a:extLst>
              </a:blip>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ihandform: Form 10">
              <a:extLst>
                <a:ext uri="{FF2B5EF4-FFF2-40B4-BE49-F238E27FC236}">
                  <a16:creationId xmlns:a16="http://schemas.microsoft.com/office/drawing/2014/main" id="{2AF78ACF-6170-47AC-80E0-F6021AD8B19F}"/>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 name="Freihandform: Form 11">
              <a:extLst>
                <a:ext uri="{FF2B5EF4-FFF2-40B4-BE49-F238E27FC236}">
                  <a16:creationId xmlns:a16="http://schemas.microsoft.com/office/drawing/2014/main" id="{5BAE5611-256D-4234-B00F-EB779B3EA961}"/>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4" name="Freihandform: Form 13">
              <a:extLst>
                <a:ext uri="{FF2B5EF4-FFF2-40B4-BE49-F238E27FC236}">
                  <a16:creationId xmlns:a16="http://schemas.microsoft.com/office/drawing/2014/main" id="{D32235C7-71CD-4034-844A-03FD0D112CE2}"/>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Freihandform: Form 15">
              <a:extLst>
                <a:ext uri="{FF2B5EF4-FFF2-40B4-BE49-F238E27FC236}">
                  <a16:creationId xmlns:a16="http://schemas.microsoft.com/office/drawing/2014/main" id="{717CA073-D9FE-4EFD-801F-27AB9308B312}"/>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Tree>
    <p:extLst>
      <p:ext uri="{BB962C8B-B14F-4D97-AF65-F5344CB8AC3E}">
        <p14:creationId xmlns:p14="http://schemas.microsoft.com/office/powerpoint/2010/main" val="4124781924"/>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idos">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037597-8BB0-4750-8FAD-252867721047}"/>
              </a:ext>
            </a:extLst>
          </p:cNvPr>
          <p:cNvSpPr>
            <a:spLocks noGrp="1"/>
          </p:cNvSpPr>
          <p:nvPr>
            <p:ph type="title" hasCustomPrompt="1"/>
          </p:nvPr>
        </p:nvSpPr>
        <p:spPr bwMode="gray">
          <a:xfrm>
            <a:off x="449816" y="240212"/>
            <a:ext cx="8567183" cy="540544"/>
          </a:xfrm>
        </p:spPr>
        <p:txBody>
          <a:bodyPr/>
          <a:lstStyle>
            <a:lvl1pPr>
              <a:defRPr/>
            </a:lvl1pPr>
          </a:lstStyle>
          <a:p>
            <a:r>
              <a:rPr lang="es-ES"/>
              <a:t>Añadir título haciendo clic</a:t>
            </a:r>
            <a:endParaRPr lang="es-ES" dirty="0"/>
          </a:p>
        </p:txBody>
      </p:sp>
      <p:sp>
        <p:nvSpPr>
          <p:cNvPr id="6" name="Textplatzhalter 7">
            <a:extLst>
              <a:ext uri="{FF2B5EF4-FFF2-40B4-BE49-F238E27FC236}">
                <a16:creationId xmlns:a16="http://schemas.microsoft.com/office/drawing/2014/main" id="{F0E6115A-0138-4831-8CBC-F3B86D4660B2}"/>
              </a:ext>
            </a:extLst>
          </p:cNvPr>
          <p:cNvSpPr>
            <a:spLocks noGrp="1"/>
          </p:cNvSpPr>
          <p:nvPr>
            <p:ph type="body" sz="quarter" idx="13" hasCustomPrompt="1"/>
          </p:nvPr>
        </p:nvSpPr>
        <p:spPr bwMode="gray">
          <a:xfrm>
            <a:off x="449818" y="1020969"/>
            <a:ext cx="7172684" cy="3495469"/>
          </a:xfrm>
        </p:spPr>
        <p:txBody>
          <a:bodyPr/>
          <a:lstStyle>
            <a:lvl1pPr marL="228600" marR="0" indent="-228600" algn="l" defTabSz="685800" rtl="0" eaLnBrk="1" fontAlgn="auto" latinLnBrk="0" hangingPunct="1">
              <a:lnSpc>
                <a:spcPct val="90000"/>
              </a:lnSpc>
              <a:spcBef>
                <a:spcPts val="1800"/>
              </a:spcBef>
              <a:spcAft>
                <a:spcPts val="0"/>
              </a:spcAft>
              <a:buClrTx/>
              <a:buSzTx/>
              <a:buFont typeface="+mj-lt"/>
              <a:buAutoNum type="arabicPeriod"/>
              <a:tabLst/>
              <a:defRPr/>
            </a:lvl1pPr>
          </a:lstStyle>
          <a:p>
            <a:pPr marL="228600" marR="0" lvl="0" indent="-228600" algn="l" defTabSz="685800" rtl="0" eaLnBrk="1" fontAlgn="auto" latinLnBrk="0" hangingPunct="1">
              <a:lnSpc>
                <a:spcPct val="90000"/>
              </a:lnSpc>
              <a:spcBef>
                <a:spcPts val="1800"/>
              </a:spcBef>
              <a:spcAft>
                <a:spcPts val="0"/>
              </a:spcAft>
              <a:buClrTx/>
              <a:buSzTx/>
              <a:buFont typeface="+mj-lt"/>
              <a:buAutoNum type="arabicPeriod"/>
              <a:tabLst/>
              <a:defRPr/>
            </a:pPr>
            <a:r>
              <a:rPr lang="es-ES"/>
              <a:t>Añadir texto haciendo clic</a:t>
            </a:r>
            <a:endParaRPr lang="es-ES" dirty="0"/>
          </a:p>
        </p:txBody>
      </p:sp>
      <p:sp>
        <p:nvSpPr>
          <p:cNvPr id="3" name="Datumsplatzhalter 2">
            <a:extLst>
              <a:ext uri="{FF2B5EF4-FFF2-40B4-BE49-F238E27FC236}">
                <a16:creationId xmlns:a16="http://schemas.microsoft.com/office/drawing/2014/main" id="{7AEB42F9-EE39-4194-A5A8-F23E1882469C}"/>
              </a:ext>
            </a:extLst>
          </p:cNvPr>
          <p:cNvSpPr>
            <a:spLocks noGrp="1"/>
          </p:cNvSpPr>
          <p:nvPr>
            <p:ph type="dt" sz="half" idx="14"/>
          </p:nvPr>
        </p:nvSpPr>
        <p:spPr/>
        <p:txBody>
          <a:bodyPr/>
          <a:lstStyle/>
          <a:p>
            <a:r>
              <a:rPr lang="es-ES"/>
              <a:t>14.02.2019</a:t>
            </a:r>
            <a:endParaRPr lang="es-ES" dirty="0"/>
          </a:p>
        </p:txBody>
      </p:sp>
      <p:sp>
        <p:nvSpPr>
          <p:cNvPr id="4" name="Fußzeilenplatzhalter 3">
            <a:extLst>
              <a:ext uri="{FF2B5EF4-FFF2-40B4-BE49-F238E27FC236}">
                <a16:creationId xmlns:a16="http://schemas.microsoft.com/office/drawing/2014/main" id="{A6124796-D25C-4B70-8909-7028ABA56FF8}"/>
              </a:ext>
            </a:extLst>
          </p:cNvPr>
          <p:cNvSpPr>
            <a:spLocks noGrp="1"/>
          </p:cNvSpPr>
          <p:nvPr>
            <p:ph type="ftr" sz="quarter" idx="15"/>
          </p:nvPr>
        </p:nvSpPr>
        <p:spPr/>
        <p:txBody>
          <a:bodyPr/>
          <a:lstStyle/>
          <a:p>
            <a:r>
              <a:rPr lang="es-ES"/>
              <a:t>Título de la presentación</a:t>
            </a:r>
            <a:endParaRPr lang="es-ES" dirty="0"/>
          </a:p>
        </p:txBody>
      </p:sp>
      <p:sp>
        <p:nvSpPr>
          <p:cNvPr id="5" name="Foliennummernplatzhalter 4">
            <a:extLst>
              <a:ext uri="{FF2B5EF4-FFF2-40B4-BE49-F238E27FC236}">
                <a16:creationId xmlns:a16="http://schemas.microsoft.com/office/drawing/2014/main" id="{CD3C66A2-6570-426B-86B9-FC6B53BCCFA4}"/>
              </a:ext>
            </a:extLst>
          </p:cNvPr>
          <p:cNvSpPr>
            <a:spLocks noGrp="1"/>
          </p:cNvSpPr>
          <p:nvPr>
            <p:ph type="sldNum" sz="quarter" idx="16"/>
          </p:nvPr>
        </p:nvSpPr>
        <p:spPr/>
        <p:txBody>
          <a:bodyPr/>
          <a:lstStyle/>
          <a:p>
            <a:r>
              <a:rPr lang="es-ES"/>
              <a:t>Página </a:t>
            </a:r>
            <a:fld id="{3A8B5DB7-81A8-4ED4-916B-6B23CD603687}" type="slidenum">
              <a:rPr lang="es-ES" smtClean="0"/>
              <a:pPr/>
              <a:t>‹Nº›</a:t>
            </a:fld>
            <a:endParaRPr lang="es-ES" dirty="0"/>
          </a:p>
        </p:txBody>
      </p:sp>
    </p:spTree>
    <p:extLst>
      <p:ext uri="{BB962C8B-B14F-4D97-AF65-F5344CB8AC3E}">
        <p14:creationId xmlns:p14="http://schemas.microsoft.com/office/powerpoint/2010/main" val="1116619068"/>
      </p:ext>
    </p:extLst>
  </p:cSld>
  <p:clrMapOvr>
    <a:masterClrMapping/>
  </p:clrMapOvr>
  <p:transition>
    <p:fade/>
  </p:transition>
  <p:extLst>
    <p:ext uri="{DCECCB84-F9BA-43D5-87BE-67443E8EF086}">
      <p15:sldGuideLst xmlns:p15="http://schemas.microsoft.com/office/powerpoint/2012/main">
        <p15:guide id="1" orient="horz" pos="2845">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idos (alter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037597-8BB0-4750-8FAD-252867721047}"/>
              </a:ext>
            </a:extLst>
          </p:cNvPr>
          <p:cNvSpPr>
            <a:spLocks noGrp="1"/>
          </p:cNvSpPr>
          <p:nvPr>
            <p:ph type="title" hasCustomPrompt="1"/>
          </p:nvPr>
        </p:nvSpPr>
        <p:spPr bwMode="gray">
          <a:xfrm>
            <a:off x="449816" y="240212"/>
            <a:ext cx="8567183" cy="540544"/>
          </a:xfrm>
        </p:spPr>
        <p:txBody>
          <a:bodyPr/>
          <a:lstStyle>
            <a:lvl1pPr>
              <a:defRPr/>
            </a:lvl1pPr>
          </a:lstStyle>
          <a:p>
            <a:r>
              <a:rPr lang="es-ES"/>
              <a:t>Añadir título haciendo clic</a:t>
            </a:r>
            <a:endParaRPr lang="es-ES" dirty="0"/>
          </a:p>
        </p:txBody>
      </p:sp>
      <p:grpSp>
        <p:nvGrpSpPr>
          <p:cNvPr id="6" name="Key Visual">
            <a:extLst>
              <a:ext uri="{FF2B5EF4-FFF2-40B4-BE49-F238E27FC236}">
                <a16:creationId xmlns:a16="http://schemas.microsoft.com/office/drawing/2014/main" id="{77156747-85E7-4ED4-B2ED-42ABA70FA613}"/>
              </a:ext>
            </a:extLst>
          </p:cNvPr>
          <p:cNvGrpSpPr/>
          <p:nvPr userDrawn="1"/>
        </p:nvGrpSpPr>
        <p:grpSpPr bwMode="gray">
          <a:xfrm flipV="1">
            <a:off x="123135" y="3983338"/>
            <a:ext cx="2320828" cy="616979"/>
            <a:chOff x="4846637" y="119557"/>
            <a:chExt cx="3783013" cy="1005693"/>
          </a:xfrm>
        </p:grpSpPr>
        <p:sp>
          <p:nvSpPr>
            <p:cNvPr id="7" name="Freihandform: Form 6">
              <a:extLst>
                <a:ext uri="{FF2B5EF4-FFF2-40B4-BE49-F238E27FC236}">
                  <a16:creationId xmlns:a16="http://schemas.microsoft.com/office/drawing/2014/main" id="{2E6C23C4-9083-4866-858D-0C04644D965B}"/>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cstate="email">
                <a:extLst>
                  <a:ext uri="{28A0092B-C50C-407E-A947-70E740481C1C}">
                    <a14:useLocalDpi xmlns:a14="http://schemas.microsoft.com/office/drawing/2010/main"/>
                  </a:ext>
                </a:extLst>
              </a:blip>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ihandform: Form 7">
              <a:extLst>
                <a:ext uri="{FF2B5EF4-FFF2-40B4-BE49-F238E27FC236}">
                  <a16:creationId xmlns:a16="http://schemas.microsoft.com/office/drawing/2014/main" id="{FB0BB156-07F2-4B83-B5A7-E91DE0017F5B}"/>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9" name="Freihandform: Form 8">
              <a:extLst>
                <a:ext uri="{FF2B5EF4-FFF2-40B4-BE49-F238E27FC236}">
                  <a16:creationId xmlns:a16="http://schemas.microsoft.com/office/drawing/2014/main" id="{86502DB2-D1D5-44BB-955E-FA20933B0C5A}"/>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0" name="Freihandform: Form 9">
              <a:extLst>
                <a:ext uri="{FF2B5EF4-FFF2-40B4-BE49-F238E27FC236}">
                  <a16:creationId xmlns:a16="http://schemas.microsoft.com/office/drawing/2014/main" id="{A25DFF6E-FE1D-49A8-A873-770951547FF1}"/>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1" name="Freihandform: Form 10">
              <a:extLst>
                <a:ext uri="{FF2B5EF4-FFF2-40B4-BE49-F238E27FC236}">
                  <a16:creationId xmlns:a16="http://schemas.microsoft.com/office/drawing/2014/main" id="{8E38456C-C414-4CEB-A953-0F72775B0C83}"/>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
        <p:nvSpPr>
          <p:cNvPr id="12" name="Textplatzhalter 7">
            <a:extLst>
              <a:ext uri="{FF2B5EF4-FFF2-40B4-BE49-F238E27FC236}">
                <a16:creationId xmlns:a16="http://schemas.microsoft.com/office/drawing/2014/main" id="{32E1886A-3475-4E66-B3BF-1AD48A2030B2}"/>
              </a:ext>
            </a:extLst>
          </p:cNvPr>
          <p:cNvSpPr>
            <a:spLocks noGrp="1"/>
          </p:cNvSpPr>
          <p:nvPr>
            <p:ph type="body" sz="quarter" idx="13" hasCustomPrompt="1"/>
          </p:nvPr>
        </p:nvSpPr>
        <p:spPr bwMode="gray">
          <a:xfrm>
            <a:off x="449818" y="1020969"/>
            <a:ext cx="7172684" cy="2810133"/>
          </a:xfrm>
        </p:spPr>
        <p:txBody>
          <a:bodyPr/>
          <a:lstStyle>
            <a:lvl1pPr marL="228600" marR="0" indent="-228600" algn="l" defTabSz="685800" rtl="0" eaLnBrk="1" fontAlgn="auto" latinLnBrk="0" hangingPunct="1">
              <a:lnSpc>
                <a:spcPct val="90000"/>
              </a:lnSpc>
              <a:spcBef>
                <a:spcPts val="1800"/>
              </a:spcBef>
              <a:spcAft>
                <a:spcPts val="0"/>
              </a:spcAft>
              <a:buClrTx/>
              <a:buSzTx/>
              <a:buFont typeface="+mj-lt"/>
              <a:buAutoNum type="arabicPeriod"/>
              <a:tabLst/>
              <a:defRPr/>
            </a:lvl1pPr>
          </a:lstStyle>
          <a:p>
            <a:pPr marL="228600" marR="0" lvl="0" indent="-228600" algn="l" defTabSz="685800" rtl="0" eaLnBrk="1" fontAlgn="auto" latinLnBrk="0" hangingPunct="1">
              <a:lnSpc>
                <a:spcPct val="90000"/>
              </a:lnSpc>
              <a:spcBef>
                <a:spcPts val="1800"/>
              </a:spcBef>
              <a:spcAft>
                <a:spcPts val="0"/>
              </a:spcAft>
              <a:buClrTx/>
              <a:buSzTx/>
              <a:buFont typeface="+mj-lt"/>
              <a:buAutoNum type="arabicPeriod"/>
              <a:tabLst/>
              <a:defRPr/>
            </a:pPr>
            <a:r>
              <a:rPr lang="es-ES"/>
              <a:t>Añadir texto haciendo clic</a:t>
            </a:r>
            <a:endParaRPr lang="es-ES" dirty="0"/>
          </a:p>
        </p:txBody>
      </p:sp>
      <p:sp>
        <p:nvSpPr>
          <p:cNvPr id="3" name="Datumsplatzhalter 2">
            <a:extLst>
              <a:ext uri="{FF2B5EF4-FFF2-40B4-BE49-F238E27FC236}">
                <a16:creationId xmlns:a16="http://schemas.microsoft.com/office/drawing/2014/main" id="{62342A86-691A-4326-8252-6427F2E2E82C}"/>
              </a:ext>
            </a:extLst>
          </p:cNvPr>
          <p:cNvSpPr>
            <a:spLocks noGrp="1"/>
          </p:cNvSpPr>
          <p:nvPr>
            <p:ph type="dt" sz="half" idx="14"/>
          </p:nvPr>
        </p:nvSpPr>
        <p:spPr/>
        <p:txBody>
          <a:bodyPr/>
          <a:lstStyle/>
          <a:p>
            <a:r>
              <a:rPr lang="es-ES"/>
              <a:t>14.02.2019</a:t>
            </a:r>
            <a:endParaRPr lang="es-ES" dirty="0"/>
          </a:p>
        </p:txBody>
      </p:sp>
      <p:sp>
        <p:nvSpPr>
          <p:cNvPr id="4" name="Fußzeilenplatzhalter 3">
            <a:extLst>
              <a:ext uri="{FF2B5EF4-FFF2-40B4-BE49-F238E27FC236}">
                <a16:creationId xmlns:a16="http://schemas.microsoft.com/office/drawing/2014/main" id="{F5053B2E-0F43-44B6-8EA5-07E2886E42B5}"/>
              </a:ext>
            </a:extLst>
          </p:cNvPr>
          <p:cNvSpPr>
            <a:spLocks noGrp="1"/>
          </p:cNvSpPr>
          <p:nvPr>
            <p:ph type="ftr" sz="quarter" idx="15"/>
          </p:nvPr>
        </p:nvSpPr>
        <p:spPr/>
        <p:txBody>
          <a:bodyPr/>
          <a:lstStyle/>
          <a:p>
            <a:r>
              <a:rPr lang="es-ES"/>
              <a:t>Título de la presentación</a:t>
            </a:r>
            <a:endParaRPr lang="es-ES" dirty="0"/>
          </a:p>
        </p:txBody>
      </p:sp>
      <p:sp>
        <p:nvSpPr>
          <p:cNvPr id="5" name="Foliennummernplatzhalter 4">
            <a:extLst>
              <a:ext uri="{FF2B5EF4-FFF2-40B4-BE49-F238E27FC236}">
                <a16:creationId xmlns:a16="http://schemas.microsoft.com/office/drawing/2014/main" id="{6388B433-E536-4FD9-8D5D-412BCD853BD4}"/>
              </a:ext>
            </a:extLst>
          </p:cNvPr>
          <p:cNvSpPr>
            <a:spLocks noGrp="1"/>
          </p:cNvSpPr>
          <p:nvPr>
            <p:ph type="sldNum" sz="quarter" idx="16"/>
          </p:nvPr>
        </p:nvSpPr>
        <p:spPr/>
        <p:txBody>
          <a:bodyPr/>
          <a:lstStyle/>
          <a:p>
            <a:r>
              <a:rPr lang="es-ES"/>
              <a:t>Página </a:t>
            </a:r>
            <a:fld id="{3A8B5DB7-81A8-4ED4-916B-6B23CD603687}" type="slidenum">
              <a:rPr lang="es-ES" smtClean="0"/>
              <a:pPr/>
              <a:t>‹Nº›</a:t>
            </a:fld>
            <a:endParaRPr lang="es-ES" dirty="0"/>
          </a:p>
        </p:txBody>
      </p:sp>
    </p:spTree>
    <p:extLst>
      <p:ext uri="{BB962C8B-B14F-4D97-AF65-F5344CB8AC3E}">
        <p14:creationId xmlns:p14="http://schemas.microsoft.com/office/powerpoint/2010/main" val="2287411557"/>
      </p:ext>
    </p:extLst>
  </p:cSld>
  <p:clrMapOvr>
    <a:masterClrMapping/>
  </p:clrMapOvr>
  <p:transition>
    <p:fade/>
  </p:transition>
  <p:extLst>
    <p:ext uri="{DCECCB84-F9BA-43D5-87BE-67443E8EF086}">
      <p15:sldGuideLst xmlns:p15="http://schemas.microsoft.com/office/powerpoint/2012/main">
        <p15:guide id="1" orient="horz" pos="2845">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cabezado sección b/n">
    <p:spTree>
      <p:nvGrpSpPr>
        <p:cNvPr id="1" name=""/>
        <p:cNvGrpSpPr/>
        <p:nvPr/>
      </p:nvGrpSpPr>
      <p:grpSpPr>
        <a:xfrm>
          <a:off x="0" y="0"/>
          <a:ext cx="0" cy="0"/>
          <a:chOff x="0" y="0"/>
          <a:chExt cx="0" cy="0"/>
        </a:xfrm>
      </p:grpSpPr>
      <p:pic>
        <p:nvPicPr>
          <p:cNvPr id="18" name="Grafik 17">
            <a:extLst>
              <a:ext uri="{FF2B5EF4-FFF2-40B4-BE49-F238E27FC236}">
                <a16:creationId xmlns:a16="http://schemas.microsoft.com/office/drawing/2014/main" id="{DF58C217-C4E2-448E-B6B5-E56CEFB6D358}"/>
              </a:ext>
            </a:extLst>
          </p:cNvPr>
          <p:cNvPicPr>
            <a:picLocks/>
          </p:cNvPicPr>
          <p:nvPr userDrawn="1"/>
        </p:nvPicPr>
        <p:blipFill rotWithShape="1">
          <a:blip r:embed="rId2" cstate="email">
            <a:extLst>
              <a:ext uri="{28A0092B-C50C-407E-A947-70E740481C1C}">
                <a14:useLocalDpi xmlns:a14="http://schemas.microsoft.com/office/drawing/2010/main"/>
              </a:ext>
            </a:extLst>
          </a:blip>
          <a:srcRect t="234" b="7466"/>
          <a:stretch/>
        </p:blipFill>
        <p:spPr bwMode="gray">
          <a:xfrm>
            <a:off x="123135" y="123825"/>
            <a:ext cx="8893865" cy="4476494"/>
          </a:xfrm>
          <a:prstGeom prst="rect">
            <a:avLst/>
          </a:prstGeom>
        </p:spPr>
      </p:pic>
      <p:pic>
        <p:nvPicPr>
          <p:cNvPr id="20" name="Grafik 19" descr="Ein Bild, das Säge enthält.&#10;&#10;Automatisch generierte Beschreibung">
            <a:extLst>
              <a:ext uri="{FF2B5EF4-FFF2-40B4-BE49-F238E27FC236}">
                <a16:creationId xmlns:a16="http://schemas.microsoft.com/office/drawing/2014/main" id="{BCF144E3-F322-4496-87EE-8035011D1AB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bwMode="gray">
          <a:xfrm>
            <a:off x="123135" y="1570255"/>
            <a:ext cx="8895600" cy="3030064"/>
          </a:xfrm>
          <a:prstGeom prst="rect">
            <a:avLst/>
          </a:prstGeom>
        </p:spPr>
      </p:pic>
      <p:sp>
        <p:nvSpPr>
          <p:cNvPr id="19" name="Subline">
            <a:extLst>
              <a:ext uri="{FF2B5EF4-FFF2-40B4-BE49-F238E27FC236}">
                <a16:creationId xmlns:a16="http://schemas.microsoft.com/office/drawing/2014/main" id="{31A5E120-96AF-40F6-98D7-8A2FD24C3270}"/>
              </a:ext>
            </a:extLst>
          </p:cNvPr>
          <p:cNvSpPr>
            <a:spLocks noGrp="1"/>
          </p:cNvSpPr>
          <p:nvPr>
            <p:ph type="body" sz="quarter" idx="10" hasCustomPrompt="1"/>
          </p:nvPr>
        </p:nvSpPr>
        <p:spPr bwMode="gray">
          <a:xfrm>
            <a:off x="699848" y="3704147"/>
            <a:ext cx="7970837" cy="219291"/>
          </a:xfrm>
        </p:spPr>
        <p:txBody>
          <a:bodyPr>
            <a:spAutoFit/>
          </a:bodyPr>
          <a:lstStyle>
            <a:lvl1pPr marL="0" indent="0">
              <a:lnSpc>
                <a:spcPct val="95000"/>
              </a:lnSpc>
              <a:spcBef>
                <a:spcPts val="1200"/>
              </a:spcBef>
              <a:spcAft>
                <a:spcPts val="0"/>
              </a:spcAft>
              <a:buNone/>
              <a:defRPr sz="1500">
                <a:solidFill>
                  <a:schemeClr val="tx1"/>
                </a:solidFill>
              </a:defRPr>
            </a:lvl1pPr>
          </a:lstStyle>
          <a:p>
            <a:r>
              <a:rPr lang="es-ES" dirty="0"/>
              <a:t>Este es el subtítulo</a:t>
            </a:r>
          </a:p>
        </p:txBody>
      </p:sp>
      <p:sp>
        <p:nvSpPr>
          <p:cNvPr id="5" name="Headline">
            <a:extLst>
              <a:ext uri="{FF2B5EF4-FFF2-40B4-BE49-F238E27FC236}">
                <a16:creationId xmlns:a16="http://schemas.microsoft.com/office/drawing/2014/main" id="{4ECCE95F-3D45-442B-95A6-78CBB31D3D1A}"/>
              </a:ext>
            </a:extLst>
          </p:cNvPr>
          <p:cNvSpPr>
            <a:spLocks noGrp="1"/>
          </p:cNvSpPr>
          <p:nvPr>
            <p:ph type="title" hasCustomPrompt="1"/>
          </p:nvPr>
        </p:nvSpPr>
        <p:spPr bwMode="gray">
          <a:xfrm>
            <a:off x="699848" y="2844862"/>
            <a:ext cx="7971711" cy="720197"/>
          </a:xfrm>
          <a:prstGeom prst="rect">
            <a:avLst/>
          </a:prstGeom>
        </p:spPr>
        <p:txBody>
          <a:bodyPr wrap="square">
            <a:spAutoFit/>
          </a:bodyPr>
          <a:lstStyle>
            <a:lvl1pPr>
              <a:defRPr sz="2600" b="1">
                <a:solidFill>
                  <a:schemeClr val="tx1"/>
                </a:solidFill>
              </a:defRPr>
            </a:lvl1pPr>
          </a:lstStyle>
          <a:p>
            <a:r>
              <a:rPr lang="es-ES" dirty="0"/>
              <a:t>Diapositiva de encabezado de sección</a:t>
            </a:r>
            <a:br>
              <a:rPr lang="es-ES" dirty="0"/>
            </a:br>
            <a:r>
              <a:rPr lang="es-ES" dirty="0"/>
              <a:t>con el </a:t>
            </a:r>
            <a:r>
              <a:rPr lang="es-ES" i="1" dirty="0"/>
              <a:t>key visual</a:t>
            </a:r>
            <a:r>
              <a:rPr lang="es-ES" dirty="0"/>
              <a:t> (diseño base) de la GIZ en b/n</a:t>
            </a:r>
          </a:p>
        </p:txBody>
      </p:sp>
      <p:sp>
        <p:nvSpPr>
          <p:cNvPr id="2" name="Datumsplatzhalter 1">
            <a:extLst>
              <a:ext uri="{FF2B5EF4-FFF2-40B4-BE49-F238E27FC236}">
                <a16:creationId xmlns:a16="http://schemas.microsoft.com/office/drawing/2014/main" id="{9411433D-A53F-4475-BFB1-401487D18F1B}"/>
              </a:ext>
            </a:extLst>
          </p:cNvPr>
          <p:cNvSpPr>
            <a:spLocks noGrp="1"/>
          </p:cNvSpPr>
          <p:nvPr>
            <p:ph type="dt" sz="half" idx="11"/>
          </p:nvPr>
        </p:nvSpPr>
        <p:spPr/>
        <p:txBody>
          <a:bodyPr/>
          <a:lstStyle/>
          <a:p>
            <a:r>
              <a:rPr lang="es-ES"/>
              <a:t>14.02.2019</a:t>
            </a:r>
            <a:endParaRPr lang="es-ES" dirty="0"/>
          </a:p>
        </p:txBody>
      </p:sp>
      <p:sp>
        <p:nvSpPr>
          <p:cNvPr id="3" name="Fußzeilenplatzhalter 2">
            <a:extLst>
              <a:ext uri="{FF2B5EF4-FFF2-40B4-BE49-F238E27FC236}">
                <a16:creationId xmlns:a16="http://schemas.microsoft.com/office/drawing/2014/main" id="{475F49D5-68FF-44AE-9C27-04A9E8C74BAF}"/>
              </a:ext>
            </a:extLst>
          </p:cNvPr>
          <p:cNvSpPr>
            <a:spLocks noGrp="1"/>
          </p:cNvSpPr>
          <p:nvPr>
            <p:ph type="ftr" sz="quarter" idx="12"/>
          </p:nvPr>
        </p:nvSpPr>
        <p:spPr/>
        <p:txBody>
          <a:bodyPr/>
          <a:lstStyle/>
          <a:p>
            <a:r>
              <a:rPr lang="es-ES"/>
              <a:t>Título de la presentación</a:t>
            </a:r>
            <a:endParaRPr lang="es-ES" dirty="0"/>
          </a:p>
        </p:txBody>
      </p:sp>
      <p:sp>
        <p:nvSpPr>
          <p:cNvPr id="4" name="Foliennummernplatzhalter 3">
            <a:extLst>
              <a:ext uri="{FF2B5EF4-FFF2-40B4-BE49-F238E27FC236}">
                <a16:creationId xmlns:a16="http://schemas.microsoft.com/office/drawing/2014/main" id="{6B9B0467-78EE-497C-A9E9-9AC8213B6F97}"/>
              </a:ext>
            </a:extLst>
          </p:cNvPr>
          <p:cNvSpPr>
            <a:spLocks noGrp="1"/>
          </p:cNvSpPr>
          <p:nvPr>
            <p:ph type="sldNum" sz="quarter" idx="13"/>
          </p:nvPr>
        </p:nvSpPr>
        <p:spPr/>
        <p:txBody>
          <a:bodyPr/>
          <a:lstStyle/>
          <a:p>
            <a:r>
              <a:rPr lang="es-ES"/>
              <a:t>Página </a:t>
            </a:r>
            <a:fld id="{3A8B5DB7-81A8-4ED4-916B-6B23CD603687}" type="slidenum">
              <a:rPr lang="es-ES" smtClean="0"/>
              <a:pPr/>
              <a:t>‹Nº›</a:t>
            </a:fld>
            <a:endParaRPr lang="es-ES" dirty="0"/>
          </a:p>
        </p:txBody>
      </p:sp>
    </p:spTree>
    <p:extLst>
      <p:ext uri="{BB962C8B-B14F-4D97-AF65-F5344CB8AC3E}">
        <p14:creationId xmlns:p14="http://schemas.microsoft.com/office/powerpoint/2010/main" val="493775239"/>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Encabezado sección foto">
    <p:spTree>
      <p:nvGrpSpPr>
        <p:cNvPr id="1" name=""/>
        <p:cNvGrpSpPr/>
        <p:nvPr/>
      </p:nvGrpSpPr>
      <p:grpSpPr>
        <a:xfrm>
          <a:off x="0" y="0"/>
          <a:ext cx="0" cy="0"/>
          <a:chOff x="0" y="0"/>
          <a:chExt cx="0" cy="0"/>
        </a:xfrm>
      </p:grpSpPr>
      <p:cxnSp>
        <p:nvCxnSpPr>
          <p:cNvPr id="24" name="Gerade Verbindung mit Pfeil 23">
            <a:extLst>
              <a:ext uri="{FF2B5EF4-FFF2-40B4-BE49-F238E27FC236}">
                <a16:creationId xmlns:a16="http://schemas.microsoft.com/office/drawing/2014/main" id="{0E9BAFCB-ED4F-4F6C-A65B-6975965277F8}"/>
              </a:ext>
            </a:extLst>
          </p:cNvPr>
          <p:cNvCxnSpPr/>
          <p:nvPr userDrawn="1"/>
        </p:nvCxnSpPr>
        <p:spPr bwMode="gray">
          <a:xfrm>
            <a:off x="4552950" y="933450"/>
            <a:ext cx="0" cy="685800"/>
          </a:xfrm>
          <a:prstGeom prst="straightConnector1">
            <a:avLst/>
          </a:prstGeom>
          <a:ln w="12700">
            <a:prstDash val="sysDash"/>
            <a:tailEnd type="triangle" w="lg" len="lg"/>
          </a:ln>
        </p:spPr>
        <p:style>
          <a:lnRef idx="1">
            <a:schemeClr val="accent1"/>
          </a:lnRef>
          <a:fillRef idx="0">
            <a:schemeClr val="accent1"/>
          </a:fillRef>
          <a:effectRef idx="0">
            <a:schemeClr val="accent1"/>
          </a:effectRef>
          <a:fontRef idx="minor">
            <a:schemeClr val="tx1"/>
          </a:fontRef>
        </p:style>
      </p:cxnSp>
      <p:sp>
        <p:nvSpPr>
          <p:cNvPr id="25" name="1.">
            <a:extLst>
              <a:ext uri="{FF2B5EF4-FFF2-40B4-BE49-F238E27FC236}">
                <a16:creationId xmlns:a16="http://schemas.microsoft.com/office/drawing/2014/main" id="{760A7DB4-25D7-4C1B-A458-E30067DD938E}"/>
              </a:ext>
            </a:extLst>
          </p:cNvPr>
          <p:cNvSpPr/>
          <p:nvPr userDrawn="1"/>
        </p:nvSpPr>
        <p:spPr bwMode="gray">
          <a:xfrm>
            <a:off x="3826042" y="128165"/>
            <a:ext cx="1476375" cy="528606"/>
          </a:xfrm>
          <a:prstGeom prst="rect">
            <a:avLst/>
          </a:prstGeom>
        </p:spPr>
        <p:txBody>
          <a:bodyPr wrap="square">
            <a:spAutoFit/>
          </a:bodyPr>
          <a:lstStyle/>
          <a:p>
            <a:pPr marL="0" marR="0" lvl="0" indent="0" algn="l" defTabSz="685800" rtl="0" eaLnBrk="1" fontAlgn="auto" latinLnBrk="0" hangingPunct="1">
              <a:lnSpc>
                <a:spcPct val="90000"/>
              </a:lnSpc>
              <a:spcBef>
                <a:spcPts val="600"/>
              </a:spcBef>
              <a:spcAft>
                <a:spcPts val="0"/>
              </a:spcAft>
              <a:buClrTx/>
              <a:buSzTx/>
              <a:buFont typeface="Arial" panose="020B0604020202020204" pitchFamily="34" charset="0"/>
              <a:buNone/>
              <a:tabLst/>
              <a:defRPr/>
            </a:pPr>
            <a:r>
              <a:rPr kumimoji="0" lang="es-ES" sz="1050" b="0" i="0" u="none" strike="noStrike" kern="1200" cap="none" spc="0" normalizeH="0" baseline="0" noProof="0" dirty="0">
                <a:ln>
                  <a:noFill/>
                </a:ln>
                <a:solidFill>
                  <a:prstClr val="black"/>
                </a:solidFill>
                <a:effectLst/>
                <a:uLnTx/>
                <a:uFillTx/>
                <a:latin typeface="+mn-lt"/>
              </a:rPr>
              <a:t>1. Haga clic en este símbolo para añadir una nueva fotografía.</a:t>
            </a:r>
          </a:p>
        </p:txBody>
      </p:sp>
      <p:sp>
        <p:nvSpPr>
          <p:cNvPr id="27" name="2.">
            <a:extLst>
              <a:ext uri="{FF2B5EF4-FFF2-40B4-BE49-F238E27FC236}">
                <a16:creationId xmlns:a16="http://schemas.microsoft.com/office/drawing/2014/main" id="{770D25A5-C7BD-4447-8250-053AAA434081}"/>
              </a:ext>
            </a:extLst>
          </p:cNvPr>
          <p:cNvSpPr/>
          <p:nvPr userDrawn="1"/>
        </p:nvSpPr>
        <p:spPr bwMode="gray">
          <a:xfrm>
            <a:off x="5444717" y="128165"/>
            <a:ext cx="1476375" cy="549381"/>
          </a:xfrm>
          <a:prstGeom prst="rect">
            <a:avLst/>
          </a:prstGeom>
        </p:spPr>
        <p:txBody>
          <a:bodyPr wrap="square">
            <a:spAutoFit/>
          </a:bodyPr>
          <a:lstStyle/>
          <a:p>
            <a:pPr marL="0" marR="0" lvl="0" indent="0" algn="l" defTabSz="685800" rtl="0" eaLnBrk="1" fontAlgn="auto" latinLnBrk="0" hangingPunct="1">
              <a:lnSpc>
                <a:spcPct val="90000"/>
              </a:lnSpc>
              <a:spcBef>
                <a:spcPts val="600"/>
              </a:spcBef>
              <a:spcAft>
                <a:spcPts val="0"/>
              </a:spcAft>
              <a:buClrTx/>
              <a:buSzTx/>
              <a:buFont typeface="Arial" panose="020B0604020202020204" pitchFamily="34" charset="0"/>
              <a:buNone/>
              <a:tabLst/>
              <a:defRPr/>
            </a:pPr>
            <a:r>
              <a:rPr kumimoji="0" lang="es-ES" sz="1050" b="0" i="0" u="none" strike="noStrike" kern="1200" cap="none" spc="0" normalizeH="0" baseline="0" noProof="0" dirty="0">
                <a:ln>
                  <a:noFill/>
                </a:ln>
                <a:solidFill>
                  <a:prstClr val="black"/>
                </a:solidFill>
                <a:effectLst/>
                <a:uLnTx/>
                <a:uFillTx/>
                <a:latin typeface="+mn-lt"/>
              </a:rPr>
              <a:t>2. Para restablecer </a:t>
            </a:r>
            <a:br>
              <a:rPr kumimoji="0" lang="es-ES" sz="1050" b="0" i="0" u="none" strike="noStrike" kern="1200" cap="none" spc="0" normalizeH="0" baseline="0" noProof="0" dirty="0">
                <a:ln>
                  <a:noFill/>
                </a:ln>
                <a:solidFill>
                  <a:prstClr val="black"/>
                </a:solidFill>
                <a:effectLst/>
                <a:uLnTx/>
                <a:uFillTx/>
                <a:latin typeface="+mn-lt"/>
              </a:rPr>
            </a:br>
            <a:r>
              <a:rPr kumimoji="0" lang="es-ES" sz="1050" b="0" i="0" u="none" strike="noStrike" kern="1200" cap="none" spc="0" normalizeH="0" baseline="0" noProof="0" dirty="0">
                <a:ln>
                  <a:noFill/>
                </a:ln>
                <a:solidFill>
                  <a:prstClr val="black"/>
                </a:solidFill>
                <a:effectLst/>
                <a:uLnTx/>
                <a:uFillTx/>
                <a:latin typeface="+mn-lt"/>
              </a:rPr>
              <a:t>el diseño de la diapositiva:</a:t>
            </a:r>
          </a:p>
        </p:txBody>
      </p:sp>
      <p:sp>
        <p:nvSpPr>
          <p:cNvPr id="37" name="3.">
            <a:extLst>
              <a:ext uri="{FF2B5EF4-FFF2-40B4-BE49-F238E27FC236}">
                <a16:creationId xmlns:a16="http://schemas.microsoft.com/office/drawing/2014/main" id="{6FAAD5A9-9B5B-47D2-9503-F26D7E862B2D}"/>
              </a:ext>
            </a:extLst>
          </p:cNvPr>
          <p:cNvSpPr/>
          <p:nvPr userDrawn="1"/>
        </p:nvSpPr>
        <p:spPr bwMode="gray">
          <a:xfrm>
            <a:off x="7214240" y="128165"/>
            <a:ext cx="2021839" cy="674031"/>
          </a:xfrm>
          <a:prstGeom prst="rect">
            <a:avLst/>
          </a:prstGeom>
        </p:spPr>
        <p:txBody>
          <a:bodyPr wrap="square">
            <a:spAutoFit/>
          </a:bodyPr>
          <a:lstStyle/>
          <a:p>
            <a:pPr marL="0" marR="0" lvl="0" indent="0" algn="l" defTabSz="685800" rtl="0" eaLnBrk="1" fontAlgn="auto" latinLnBrk="0" hangingPunct="1">
              <a:lnSpc>
                <a:spcPct val="90000"/>
              </a:lnSpc>
              <a:spcBef>
                <a:spcPts val="600"/>
              </a:spcBef>
              <a:spcAft>
                <a:spcPts val="0"/>
              </a:spcAft>
              <a:buClrTx/>
              <a:buSzTx/>
              <a:buFont typeface="Arial" panose="020B0604020202020204" pitchFamily="34" charset="0"/>
              <a:buNone/>
              <a:tabLst/>
              <a:defRPr/>
            </a:pPr>
            <a:r>
              <a:rPr kumimoji="0" lang="es-ES" sz="1050" b="0" i="0" u="none" strike="noStrike" kern="1200" cap="none" spc="0" normalizeH="0" baseline="0" noProof="0" dirty="0">
                <a:ln>
                  <a:noFill/>
                </a:ln>
                <a:solidFill>
                  <a:prstClr val="black"/>
                </a:solidFill>
                <a:effectLst/>
                <a:uLnTx/>
                <a:uFillTx/>
                <a:latin typeface="+mn-lt"/>
              </a:rPr>
              <a:t>3. En caso necesario, escoja una parte de la fotografía mediante “Recortar”.</a:t>
            </a:r>
            <a:br>
              <a:rPr lang="es-ES" sz="1050" dirty="0"/>
            </a:br>
            <a:endParaRPr kumimoji="0" lang="es-ES" sz="1050" b="0" i="0" u="none" strike="noStrike" kern="1200" cap="none" spc="0" normalizeH="0" baseline="0" noProof="0" dirty="0">
              <a:ln>
                <a:noFill/>
              </a:ln>
              <a:solidFill>
                <a:prstClr val="black"/>
              </a:solidFill>
              <a:effectLst/>
              <a:uLnTx/>
              <a:uFillTx/>
              <a:latin typeface="+mn-lt"/>
              <a:ea typeface="+mn-ea"/>
              <a:cs typeface="+mn-cs"/>
            </a:endParaRPr>
          </a:p>
        </p:txBody>
      </p:sp>
      <p:sp>
        <p:nvSpPr>
          <p:cNvPr id="38" name="how">
            <a:extLst>
              <a:ext uri="{FF2B5EF4-FFF2-40B4-BE49-F238E27FC236}">
                <a16:creationId xmlns:a16="http://schemas.microsoft.com/office/drawing/2014/main" id="{0F04A1EE-5BB2-4D3B-92B4-1110E57D54C4}"/>
              </a:ext>
            </a:extLst>
          </p:cNvPr>
          <p:cNvSpPr txBox="1"/>
          <p:nvPr userDrawn="1"/>
        </p:nvSpPr>
        <p:spPr bwMode="gray">
          <a:xfrm>
            <a:off x="-4595052" y="177800"/>
            <a:ext cx="4533933" cy="923330"/>
          </a:xfrm>
          <a:prstGeom prst="rect">
            <a:avLst/>
          </a:prstGeom>
          <a:noFill/>
        </p:spPr>
        <p:txBody>
          <a:bodyPr wrap="none" rtlCol="0">
            <a:spAutoFit/>
          </a:bodyPr>
          <a:lstStyle/>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lang="es-ES" sz="900" b="0" dirty="0">
                <a:solidFill>
                  <a:schemeClr val="bg1">
                    <a:lumMod val="50000"/>
                  </a:schemeClr>
                </a:solidFill>
              </a:rPr>
              <a:t>Haga clic en la imagen que figura sobre la diapositiva.</a:t>
            </a:r>
          </a:p>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lang="es-ES" sz="900" b="0" dirty="0">
                <a:solidFill>
                  <a:schemeClr val="bg1">
                    <a:lumMod val="50000"/>
                  </a:schemeClr>
                </a:solidFill>
              </a:rPr>
              <a:t>Elimine la imagen mediante la tecla “Supr”.</a:t>
            </a:r>
          </a:p>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lang="es-ES" sz="900" b="0" dirty="0">
                <a:solidFill>
                  <a:schemeClr val="bg1">
                    <a:lumMod val="50000"/>
                  </a:schemeClr>
                </a:solidFill>
              </a:rPr>
              <a:t> Haga clic en el pequeño símbolo situado en el centro de la página.</a:t>
            </a:r>
          </a:p>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lang="es-ES" sz="900" b="0" dirty="0">
                <a:solidFill>
                  <a:schemeClr val="bg1">
                    <a:lumMod val="50000"/>
                  </a:schemeClr>
                </a:solidFill>
              </a:rPr>
              <a:t>Seleccione una fotografía.</a:t>
            </a:r>
          </a:p>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lang="es-ES" sz="900" b="0" dirty="0">
                <a:solidFill>
                  <a:schemeClr val="bg1">
                    <a:lumMod val="50000"/>
                  </a:schemeClr>
                </a:solidFill>
              </a:rPr>
              <a:t>“Inicio/Restablecer” para restablecer el diseño de la diapositiva.</a:t>
            </a:r>
          </a:p>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lang="es-ES" sz="900" b="0" dirty="0">
                <a:solidFill>
                  <a:schemeClr val="bg1">
                    <a:lumMod val="50000"/>
                  </a:schemeClr>
                </a:solidFill>
              </a:rPr>
              <a:t>En caso necesario, escoja una parte de la fotografía mediante “Formato/Recortar”.</a:t>
            </a:r>
          </a:p>
        </p:txBody>
      </p:sp>
      <p:sp>
        <p:nvSpPr>
          <p:cNvPr id="39" name="Dreieck">
            <a:extLst>
              <a:ext uri="{FF2B5EF4-FFF2-40B4-BE49-F238E27FC236}">
                <a16:creationId xmlns:a16="http://schemas.microsoft.com/office/drawing/2014/main" id="{18FF49F2-454C-4BF3-96B6-8D39982345E6}"/>
              </a:ext>
            </a:extLst>
          </p:cNvPr>
          <p:cNvSpPr/>
          <p:nvPr userDrawn="1"/>
        </p:nvSpPr>
        <p:spPr bwMode="gray">
          <a:xfrm rot="5400000">
            <a:off x="-166847" y="421640"/>
            <a:ext cx="211456" cy="45720"/>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40" name="Grafik 39" descr="Ein Bild, das Screenshot enthält.&#10;&#10;Automatisch generierte Beschreibung">
            <a:extLst>
              <a:ext uri="{FF2B5EF4-FFF2-40B4-BE49-F238E27FC236}">
                <a16:creationId xmlns:a16="http://schemas.microsoft.com/office/drawing/2014/main" id="{19092F0D-A019-4142-AAB5-06157900187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27949" t="24404" r="52761"/>
          <a:stretch/>
        </p:blipFill>
        <p:spPr>
          <a:xfrm>
            <a:off x="7442540" y="896469"/>
            <a:ext cx="426990" cy="487642"/>
          </a:xfrm>
          <a:prstGeom prst="rect">
            <a:avLst/>
          </a:prstGeom>
        </p:spPr>
      </p:pic>
      <p:pic>
        <p:nvPicPr>
          <p:cNvPr id="41" name="Grafik 40" descr="Ein Bild, das Screenshot enthält.&#10;&#10;Automatisch generierte Beschreibung">
            <a:extLst>
              <a:ext uri="{FF2B5EF4-FFF2-40B4-BE49-F238E27FC236}">
                <a16:creationId xmlns:a16="http://schemas.microsoft.com/office/drawing/2014/main" id="{6269F90E-E860-4B28-A929-46FB34ECA6B1}"/>
              </a:ext>
            </a:extLst>
          </p:cNvPr>
          <p:cNvPicPr>
            <a:picLocks/>
          </p:cNvPicPr>
          <p:nvPr userDrawn="1"/>
        </p:nvPicPr>
        <p:blipFill>
          <a:blip r:embed="rId3" cstate="email">
            <a:extLst>
              <a:ext uri="{28A0092B-C50C-407E-A947-70E740481C1C}">
                <a14:useLocalDpi xmlns:a14="http://schemas.microsoft.com/office/drawing/2010/main"/>
              </a:ext>
            </a:extLst>
          </a:blip>
          <a:stretch>
            <a:fillRect/>
          </a:stretch>
        </p:blipFill>
        <p:spPr>
          <a:xfrm>
            <a:off x="5547449" y="776007"/>
            <a:ext cx="1588101" cy="650246"/>
          </a:xfrm>
          <a:prstGeom prst="rect">
            <a:avLst/>
          </a:prstGeom>
        </p:spPr>
      </p:pic>
      <p:sp>
        <p:nvSpPr>
          <p:cNvPr id="42" name="Rechteck 41">
            <a:extLst>
              <a:ext uri="{FF2B5EF4-FFF2-40B4-BE49-F238E27FC236}">
                <a16:creationId xmlns:a16="http://schemas.microsoft.com/office/drawing/2014/main" id="{DD3DC6FF-D67F-443C-B404-693CEB57FA28}"/>
              </a:ext>
            </a:extLst>
          </p:cNvPr>
          <p:cNvSpPr/>
          <p:nvPr userDrawn="1"/>
        </p:nvSpPr>
        <p:spPr bwMode="gray">
          <a:xfrm>
            <a:off x="6542501" y="1119489"/>
            <a:ext cx="561299" cy="179961"/>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Rechteck">
            <a:extLst>
              <a:ext uri="{FF2B5EF4-FFF2-40B4-BE49-F238E27FC236}">
                <a16:creationId xmlns:a16="http://schemas.microsoft.com/office/drawing/2014/main" id="{AAB8DB1B-2F75-44AC-8A11-B0D6F355AE31}"/>
              </a:ext>
            </a:extLst>
          </p:cNvPr>
          <p:cNvSpPr/>
          <p:nvPr userDrawn="1"/>
        </p:nvSpPr>
        <p:spPr bwMode="gray">
          <a:xfrm>
            <a:off x="7482416" y="959758"/>
            <a:ext cx="334720" cy="338137"/>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Bildplatzhalter">
            <a:extLst>
              <a:ext uri="{FF2B5EF4-FFF2-40B4-BE49-F238E27FC236}">
                <a16:creationId xmlns:a16="http://schemas.microsoft.com/office/drawing/2014/main" id="{670A352A-9075-4383-BC37-7EF209BB4A7F}"/>
              </a:ext>
            </a:extLst>
          </p:cNvPr>
          <p:cNvSpPr>
            <a:spLocks noGrp="1"/>
          </p:cNvSpPr>
          <p:nvPr>
            <p:ph type="pic" sz="quarter" idx="11" hasCustomPrompt="1"/>
          </p:nvPr>
        </p:nvSpPr>
        <p:spPr bwMode="gray">
          <a:xfrm>
            <a:off x="123135" y="123825"/>
            <a:ext cx="8893865" cy="4476494"/>
          </a:xfrm>
          <a:noFill/>
        </p:spPr>
        <p:txBody>
          <a:bodyPr tIns="720000" rIns="0"/>
          <a:lstStyle>
            <a:lvl1pPr marL="0" marR="0" indent="0" algn="ctr" defTabSz="685800" rtl="0" eaLnBrk="1" fontAlgn="auto" latinLnBrk="0" hangingPunct="1">
              <a:lnSpc>
                <a:spcPct val="90000"/>
              </a:lnSpc>
              <a:spcBef>
                <a:spcPts val="0"/>
              </a:spcBef>
              <a:spcAft>
                <a:spcPts val="0"/>
              </a:spcAft>
              <a:buClrTx/>
              <a:buSzTx/>
              <a:buFont typeface="Arial" panose="020B0604020202020204" pitchFamily="34" charset="0"/>
              <a:buNone/>
              <a:tabLst/>
              <a:defRPr sz="500">
                <a:solidFill>
                  <a:schemeClr val="accent1"/>
                </a:solidFill>
              </a:defRPr>
            </a:lvl1pPr>
          </a:lstStyle>
          <a:p>
            <a:r>
              <a:rPr lang="es-ES"/>
              <a:t>.</a:t>
            </a:r>
            <a:endParaRPr lang="es-ES" dirty="0"/>
          </a:p>
        </p:txBody>
      </p:sp>
      <p:sp>
        <p:nvSpPr>
          <p:cNvPr id="15" name="Headline">
            <a:extLst>
              <a:ext uri="{FF2B5EF4-FFF2-40B4-BE49-F238E27FC236}">
                <a16:creationId xmlns:a16="http://schemas.microsoft.com/office/drawing/2014/main" id="{F8646EF2-FE73-41DC-B654-C5012A3720DD}"/>
              </a:ext>
            </a:extLst>
          </p:cNvPr>
          <p:cNvSpPr>
            <a:spLocks noGrp="1"/>
          </p:cNvSpPr>
          <p:nvPr>
            <p:ph type="title" hasCustomPrompt="1"/>
          </p:nvPr>
        </p:nvSpPr>
        <p:spPr bwMode="gray">
          <a:xfrm>
            <a:off x="123135" y="1570255"/>
            <a:ext cx="8893865" cy="3030064"/>
          </a:xfrm>
          <a:prstGeom prst="rect">
            <a:avLst/>
          </a:prstGeom>
          <a:blipFill dpi="0" rotWithShape="1">
            <a:blip r:embed="rId4" cstate="email">
              <a:alphaModFix amt="80000"/>
              <a:extLst>
                <a:ext uri="{28A0092B-C50C-407E-A947-70E740481C1C}">
                  <a14:useLocalDpi xmlns:a14="http://schemas.microsoft.com/office/drawing/2010/main"/>
                </a:ext>
              </a:extLst>
            </a:blip>
            <a:srcRect/>
            <a:stretch>
              <a:fillRect l="-10" r="-10"/>
            </a:stretch>
          </a:blipFill>
        </p:spPr>
        <p:txBody>
          <a:bodyPr wrap="square" lIns="576000" bIns="1036800" anchor="b">
            <a:noAutofit/>
          </a:bodyPr>
          <a:lstStyle>
            <a:lvl1pPr>
              <a:defRPr sz="2600" b="1">
                <a:solidFill>
                  <a:schemeClr val="tx1"/>
                </a:solidFill>
              </a:defRPr>
            </a:lvl1pPr>
          </a:lstStyle>
          <a:p>
            <a:r>
              <a:rPr lang="es-ES" dirty="0"/>
              <a:t>Diapositiva de encabezado de sección</a:t>
            </a:r>
            <a:br>
              <a:rPr lang="es-ES" dirty="0"/>
            </a:br>
            <a:r>
              <a:rPr lang="es-ES" dirty="0"/>
              <a:t>con fotografía de fondo (sustituible)</a:t>
            </a:r>
          </a:p>
        </p:txBody>
      </p:sp>
      <p:pic>
        <p:nvPicPr>
          <p:cNvPr id="26" name="Beispiel" descr="Ein Bild, das Wand, Gebäude enthält.&#10;&#10;Automatisch generierte Beschreibung">
            <a:extLst>
              <a:ext uri="{FF2B5EF4-FFF2-40B4-BE49-F238E27FC236}">
                <a16:creationId xmlns:a16="http://schemas.microsoft.com/office/drawing/2014/main" id="{317CFD46-37B5-4632-BBA4-3F2278F98B67}"/>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bwMode="gray">
          <a:xfrm>
            <a:off x="7497022" y="1475105"/>
            <a:ext cx="1246909" cy="860367"/>
          </a:xfrm>
          <a:prstGeom prst="rect">
            <a:avLst/>
          </a:prstGeom>
        </p:spPr>
      </p:pic>
      <p:sp>
        <p:nvSpPr>
          <p:cNvPr id="28" name="Subline">
            <a:extLst>
              <a:ext uri="{FF2B5EF4-FFF2-40B4-BE49-F238E27FC236}">
                <a16:creationId xmlns:a16="http://schemas.microsoft.com/office/drawing/2014/main" id="{6699B1E5-C447-4674-92BB-C2A1F3ADCF99}"/>
              </a:ext>
            </a:extLst>
          </p:cNvPr>
          <p:cNvSpPr>
            <a:spLocks noGrp="1"/>
          </p:cNvSpPr>
          <p:nvPr>
            <p:ph type="body" sz="quarter" idx="10" hasCustomPrompt="1"/>
          </p:nvPr>
        </p:nvSpPr>
        <p:spPr bwMode="gray">
          <a:xfrm>
            <a:off x="699848" y="3704147"/>
            <a:ext cx="7970837" cy="219291"/>
          </a:xfrm>
        </p:spPr>
        <p:txBody>
          <a:bodyPr>
            <a:spAutoFit/>
          </a:bodyPr>
          <a:lstStyle>
            <a:lvl1pPr marL="0" indent="0">
              <a:lnSpc>
                <a:spcPct val="95000"/>
              </a:lnSpc>
              <a:spcBef>
                <a:spcPts val="0"/>
              </a:spcBef>
              <a:spcAft>
                <a:spcPts val="0"/>
              </a:spcAft>
              <a:buNone/>
              <a:defRPr sz="1500">
                <a:solidFill>
                  <a:schemeClr val="tx1"/>
                </a:solidFill>
              </a:defRPr>
            </a:lvl1pPr>
          </a:lstStyle>
          <a:p>
            <a:r>
              <a:rPr lang="es-ES" dirty="0"/>
              <a:t>Este es el subtítulo</a:t>
            </a:r>
          </a:p>
        </p:txBody>
      </p:sp>
      <p:sp>
        <p:nvSpPr>
          <p:cNvPr id="2" name="Datumsplatzhalter 1">
            <a:extLst>
              <a:ext uri="{FF2B5EF4-FFF2-40B4-BE49-F238E27FC236}">
                <a16:creationId xmlns:a16="http://schemas.microsoft.com/office/drawing/2014/main" id="{F805593C-41D2-4E8E-8DD9-845FB667992E}"/>
              </a:ext>
            </a:extLst>
          </p:cNvPr>
          <p:cNvSpPr>
            <a:spLocks noGrp="1"/>
          </p:cNvSpPr>
          <p:nvPr>
            <p:ph type="dt" sz="half" idx="12"/>
          </p:nvPr>
        </p:nvSpPr>
        <p:spPr/>
        <p:txBody>
          <a:bodyPr/>
          <a:lstStyle/>
          <a:p>
            <a:r>
              <a:rPr lang="es-ES"/>
              <a:t>14.02.2019</a:t>
            </a:r>
            <a:endParaRPr lang="es-ES" dirty="0"/>
          </a:p>
        </p:txBody>
      </p:sp>
      <p:sp>
        <p:nvSpPr>
          <p:cNvPr id="3" name="Fußzeilenplatzhalter 2">
            <a:extLst>
              <a:ext uri="{FF2B5EF4-FFF2-40B4-BE49-F238E27FC236}">
                <a16:creationId xmlns:a16="http://schemas.microsoft.com/office/drawing/2014/main" id="{9B451D88-1061-4B67-AF15-273A47D5E3FE}"/>
              </a:ext>
            </a:extLst>
          </p:cNvPr>
          <p:cNvSpPr>
            <a:spLocks noGrp="1"/>
          </p:cNvSpPr>
          <p:nvPr>
            <p:ph type="ftr" sz="quarter" idx="13"/>
          </p:nvPr>
        </p:nvSpPr>
        <p:spPr/>
        <p:txBody>
          <a:bodyPr/>
          <a:lstStyle/>
          <a:p>
            <a:r>
              <a:rPr lang="es-ES"/>
              <a:t>Título de la presentación</a:t>
            </a:r>
            <a:endParaRPr lang="es-ES" dirty="0"/>
          </a:p>
        </p:txBody>
      </p:sp>
      <p:sp>
        <p:nvSpPr>
          <p:cNvPr id="4" name="Foliennummernplatzhalter 3">
            <a:extLst>
              <a:ext uri="{FF2B5EF4-FFF2-40B4-BE49-F238E27FC236}">
                <a16:creationId xmlns:a16="http://schemas.microsoft.com/office/drawing/2014/main" id="{5ACBE19E-C469-40E4-A7E3-E9894C3B7403}"/>
              </a:ext>
            </a:extLst>
          </p:cNvPr>
          <p:cNvSpPr>
            <a:spLocks noGrp="1"/>
          </p:cNvSpPr>
          <p:nvPr>
            <p:ph type="sldNum" sz="quarter" idx="14"/>
          </p:nvPr>
        </p:nvSpPr>
        <p:spPr/>
        <p:txBody>
          <a:bodyPr/>
          <a:lstStyle/>
          <a:p>
            <a:r>
              <a:rPr lang="es-ES"/>
              <a:t>Página </a:t>
            </a:r>
            <a:fld id="{3A8B5DB7-81A8-4ED4-916B-6B23CD603687}" type="slidenum">
              <a:rPr lang="es-ES" smtClean="0"/>
              <a:pPr/>
              <a:t>‹Nº›</a:t>
            </a:fld>
            <a:endParaRPr lang="es-ES" dirty="0"/>
          </a:p>
        </p:txBody>
      </p:sp>
    </p:spTree>
    <p:extLst>
      <p:ext uri="{BB962C8B-B14F-4D97-AF65-F5344CB8AC3E}">
        <p14:creationId xmlns:p14="http://schemas.microsoft.com/office/powerpoint/2010/main" val="262818847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microsoft.com/office/2007/relationships/hdphoto" Target="../media/hdphoto1.wdp"/><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6" name="Logo">
            <a:extLst>
              <a:ext uri="{FF2B5EF4-FFF2-40B4-BE49-F238E27FC236}">
                <a16:creationId xmlns:a16="http://schemas.microsoft.com/office/drawing/2014/main" id="{9F0F5CEA-886E-4B05-93BC-F96F6B5DF08A}"/>
              </a:ext>
            </a:extLst>
          </p:cNvPr>
          <p:cNvPicPr>
            <a:picLocks noChangeAspect="1"/>
          </p:cNvPicPr>
          <p:nvPr userDrawn="1"/>
        </p:nvPicPr>
        <p:blipFill rotWithShape="1">
          <a:blip r:embed="rId37" cstate="email">
            <a:extLst>
              <a:ext uri="{BEBA8EAE-BF5A-486C-A8C5-ECC9F3942E4B}">
                <a14:imgProps xmlns:a14="http://schemas.microsoft.com/office/drawing/2010/main">
                  <a14:imgLayer r:embed="rId38">
                    <a14:imgEffect>
                      <a14:brightnessContrast bright="-8000"/>
                    </a14:imgEffect>
                  </a14:imgLayer>
                </a14:imgProps>
              </a:ext>
              <a:ext uri="{28A0092B-C50C-407E-A947-70E740481C1C}">
                <a14:useLocalDpi xmlns:a14="http://schemas.microsoft.com/office/drawing/2010/main"/>
              </a:ext>
            </a:extLst>
          </a:blip>
          <a:srcRect r="64013"/>
          <a:stretch/>
        </p:blipFill>
        <p:spPr bwMode="gray">
          <a:xfrm>
            <a:off x="8692041" y="4778859"/>
            <a:ext cx="309835" cy="237625"/>
          </a:xfrm>
          <a:prstGeom prst="rect">
            <a:avLst/>
          </a:prstGeom>
        </p:spPr>
      </p:pic>
      <p:sp>
        <p:nvSpPr>
          <p:cNvPr id="15" name="bar">
            <a:extLst>
              <a:ext uri="{FF2B5EF4-FFF2-40B4-BE49-F238E27FC236}">
                <a16:creationId xmlns:a16="http://schemas.microsoft.com/office/drawing/2014/main" id="{49D9F131-2158-4CE8-878F-18E76BB55EA7}"/>
              </a:ext>
            </a:extLst>
          </p:cNvPr>
          <p:cNvSpPr/>
          <p:nvPr userDrawn="1"/>
        </p:nvSpPr>
        <p:spPr bwMode="gray">
          <a:xfrm>
            <a:off x="8167688" y="4600319"/>
            <a:ext cx="849312" cy="51896"/>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0" fontAlgn="base" hangingPunct="0">
              <a:spcBef>
                <a:spcPct val="0"/>
              </a:spcBef>
              <a:spcAft>
                <a:spcPct val="0"/>
              </a:spcAft>
            </a:pPr>
            <a:endParaRPr lang="de-DE" dirty="0" err="1">
              <a:solidFill>
                <a:schemeClr val="tx2"/>
              </a:solidFill>
              <a:latin typeface="Arial" charset="0"/>
            </a:endParaRPr>
          </a:p>
        </p:txBody>
      </p:sp>
      <p:sp>
        <p:nvSpPr>
          <p:cNvPr id="9" name="Fußzeile">
            <a:extLst>
              <a:ext uri="{FF2B5EF4-FFF2-40B4-BE49-F238E27FC236}">
                <a16:creationId xmlns:a16="http://schemas.microsoft.com/office/drawing/2014/main" id="{19B70EF4-7BC8-4A19-AF2F-96476732805A}"/>
              </a:ext>
            </a:extLst>
          </p:cNvPr>
          <p:cNvSpPr>
            <a:spLocks noGrp="1"/>
          </p:cNvSpPr>
          <p:nvPr>
            <p:ph type="ftr" sz="quarter" idx="3"/>
          </p:nvPr>
        </p:nvSpPr>
        <p:spPr bwMode="gray">
          <a:xfrm>
            <a:off x="1919548" y="4926383"/>
            <a:ext cx="5702953" cy="92333"/>
          </a:xfrm>
          <a:prstGeom prst="rect">
            <a:avLst/>
          </a:prstGeom>
        </p:spPr>
        <p:txBody>
          <a:bodyPr vert="horz" wrap="square" lIns="0" tIns="0" rIns="0" bIns="0" rtlCol="0" anchor="ctr">
            <a:spAutoFit/>
          </a:bodyPr>
          <a:lstStyle>
            <a:lvl1pPr algn="l">
              <a:defRPr sz="600" spc="38" baseline="0">
                <a:solidFill>
                  <a:schemeClr val="tx1">
                    <a:lumMod val="50000"/>
                    <a:lumOff val="50000"/>
                  </a:schemeClr>
                </a:solidFill>
                <a:latin typeface="Arial" panose="020B0604020202020204" pitchFamily="34" charset="0"/>
                <a:cs typeface="Arial" panose="020B0604020202020204" pitchFamily="34" charset="0"/>
              </a:defRPr>
            </a:lvl1pPr>
          </a:lstStyle>
          <a:p>
            <a:r>
              <a:rPr lang="es-ES"/>
              <a:t>Título de la presentación</a:t>
            </a:r>
            <a:endParaRPr lang="es-ES" dirty="0"/>
          </a:p>
        </p:txBody>
      </p:sp>
      <p:sp>
        <p:nvSpPr>
          <p:cNvPr id="10" name="Datum">
            <a:extLst>
              <a:ext uri="{FF2B5EF4-FFF2-40B4-BE49-F238E27FC236}">
                <a16:creationId xmlns:a16="http://schemas.microsoft.com/office/drawing/2014/main" id="{6ED51528-C082-4A1A-9A13-B0D2B18590A6}"/>
              </a:ext>
            </a:extLst>
          </p:cNvPr>
          <p:cNvSpPr>
            <a:spLocks noGrp="1"/>
          </p:cNvSpPr>
          <p:nvPr>
            <p:ph type="dt" sz="half" idx="2"/>
          </p:nvPr>
        </p:nvSpPr>
        <p:spPr bwMode="gray">
          <a:xfrm>
            <a:off x="1141968" y="4926383"/>
            <a:ext cx="533639" cy="92333"/>
          </a:xfrm>
          <a:prstGeom prst="rect">
            <a:avLst/>
          </a:prstGeom>
        </p:spPr>
        <p:txBody>
          <a:bodyPr vert="horz" wrap="square" lIns="0" tIns="0" rIns="0" bIns="0" rtlCol="0" anchor="ctr">
            <a:spAutoFit/>
          </a:bodyPr>
          <a:lstStyle>
            <a:lvl1pPr>
              <a:defRPr lang="de-DE" sz="600" spc="38" baseline="0" smtClean="0">
                <a:solidFill>
                  <a:schemeClr val="tx1">
                    <a:lumMod val="50000"/>
                    <a:lumOff val="50000"/>
                  </a:schemeClr>
                </a:solidFill>
                <a:latin typeface="Arial" panose="020B0604020202020204" pitchFamily="34" charset="0"/>
                <a:cs typeface="Arial" panose="020B0604020202020204" pitchFamily="34" charset="0"/>
              </a:defRPr>
            </a:lvl1pPr>
          </a:lstStyle>
          <a:p>
            <a:r>
              <a:rPr lang="es-ES"/>
              <a:t>14.02.2019</a:t>
            </a:r>
            <a:endParaRPr lang="es-ES" dirty="0"/>
          </a:p>
        </p:txBody>
      </p:sp>
      <p:sp>
        <p:nvSpPr>
          <p:cNvPr id="5" name="Foliennummernplatzhalter">
            <a:extLst>
              <a:ext uri="{FF2B5EF4-FFF2-40B4-BE49-F238E27FC236}">
                <a16:creationId xmlns:a16="http://schemas.microsoft.com/office/drawing/2014/main" id="{4CDA9225-2A86-4401-A66D-D1B6B89C6007}"/>
              </a:ext>
            </a:extLst>
          </p:cNvPr>
          <p:cNvSpPr>
            <a:spLocks noGrp="1"/>
          </p:cNvSpPr>
          <p:nvPr>
            <p:ph type="sldNum" sz="quarter" idx="4"/>
          </p:nvPr>
        </p:nvSpPr>
        <p:spPr bwMode="gray">
          <a:xfrm>
            <a:off x="449817" y="4926383"/>
            <a:ext cx="556658" cy="92333"/>
          </a:xfrm>
          <a:prstGeom prst="rect">
            <a:avLst/>
          </a:prstGeom>
        </p:spPr>
        <p:txBody>
          <a:bodyPr vert="horz" wrap="square" lIns="0" tIns="0" rIns="0" bIns="0" rtlCol="0" anchor="ctr">
            <a:spAutoFit/>
          </a:bodyPr>
          <a:lstStyle>
            <a:lvl1pPr algn="l">
              <a:defRPr lang="de-DE" sz="600" spc="38" baseline="0" smtClean="0">
                <a:solidFill>
                  <a:schemeClr val="tx2"/>
                </a:solidFill>
                <a:latin typeface="Arial" panose="020B0604020202020204" pitchFamily="34" charset="0"/>
                <a:cs typeface="Arial" panose="020B0604020202020204" pitchFamily="34" charset="0"/>
              </a:defRPr>
            </a:lvl1pPr>
          </a:lstStyle>
          <a:p>
            <a:r>
              <a:rPr lang="es-ES"/>
              <a:t>Página </a:t>
            </a:r>
            <a:fld id="{3A8B5DB7-81A8-4ED4-916B-6B23CD603687}" type="slidenum">
              <a:rPr lang="es-ES" smtClean="0"/>
              <a:pPr/>
              <a:t>‹Nº›</a:t>
            </a:fld>
            <a:endParaRPr lang="es-ES" dirty="0"/>
          </a:p>
        </p:txBody>
      </p:sp>
      <p:cxnSp>
        <p:nvCxnSpPr>
          <p:cNvPr id="14" name="Trennlinie 2">
            <a:extLst>
              <a:ext uri="{FF2B5EF4-FFF2-40B4-BE49-F238E27FC236}">
                <a16:creationId xmlns:a16="http://schemas.microsoft.com/office/drawing/2014/main" id="{BA7763BA-D29F-4859-88A9-E457D7D05001}"/>
              </a:ext>
            </a:extLst>
          </p:cNvPr>
          <p:cNvCxnSpPr>
            <a:cxnSpLocks/>
          </p:cNvCxnSpPr>
          <p:nvPr userDrawn="1"/>
        </p:nvCxnSpPr>
        <p:spPr bwMode="gray">
          <a:xfrm>
            <a:off x="1771648" y="4931713"/>
            <a:ext cx="0" cy="77787"/>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Trennline 1">
            <a:extLst>
              <a:ext uri="{FF2B5EF4-FFF2-40B4-BE49-F238E27FC236}">
                <a16:creationId xmlns:a16="http://schemas.microsoft.com/office/drawing/2014/main" id="{D7B3BF4D-6640-4657-BD72-5F4E0852873A}"/>
              </a:ext>
            </a:extLst>
          </p:cNvPr>
          <p:cNvCxnSpPr>
            <a:cxnSpLocks/>
          </p:cNvCxnSpPr>
          <p:nvPr userDrawn="1"/>
        </p:nvCxnSpPr>
        <p:spPr bwMode="gray">
          <a:xfrm>
            <a:off x="990845" y="4931714"/>
            <a:ext cx="0" cy="77787"/>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
          <p:cNvSpPr>
            <a:spLocks noGrp="1"/>
          </p:cNvSpPr>
          <p:nvPr>
            <p:ph type="body" idx="1"/>
          </p:nvPr>
        </p:nvSpPr>
        <p:spPr bwMode="gray">
          <a:xfrm>
            <a:off x="449818" y="1020969"/>
            <a:ext cx="7172684" cy="3495470"/>
          </a:xfrm>
          <a:prstGeom prst="rect">
            <a:avLst/>
          </a:prstGeom>
        </p:spPr>
        <p:txBody>
          <a:bodyPr vert="horz" lIns="0" tIns="0" rIns="72000" bIns="0" rtlCol="0">
            <a:noAutofit/>
          </a:bodyPr>
          <a:lstStyle/>
          <a:p>
            <a:pPr lvl="0"/>
            <a:r>
              <a:rPr lang="es-ES" noProof="0" dirty="0"/>
              <a:t>Añadir texto haciendo clic</a:t>
            </a:r>
          </a:p>
          <a:p>
            <a:pPr lvl="1">
              <a:buClr>
                <a:schemeClr val="accent1"/>
              </a:buClr>
            </a:pPr>
            <a:r>
              <a:rPr lang="es-ES" dirty="0"/>
              <a:t>Segundo nivel</a:t>
            </a:r>
          </a:p>
          <a:p>
            <a:pPr lvl="2">
              <a:buClr>
                <a:schemeClr val="accent1"/>
              </a:buClr>
            </a:pPr>
            <a:r>
              <a:rPr lang="es-ES" dirty="0"/>
              <a:t>Tercer nivel</a:t>
            </a:r>
          </a:p>
        </p:txBody>
      </p:sp>
      <p:sp>
        <p:nvSpPr>
          <p:cNvPr id="22" name="Headline">
            <a:extLst>
              <a:ext uri="{FF2B5EF4-FFF2-40B4-BE49-F238E27FC236}">
                <a16:creationId xmlns:a16="http://schemas.microsoft.com/office/drawing/2014/main" id="{288DB87F-225C-44F9-8B2F-85DB9A3E0803}"/>
              </a:ext>
            </a:extLst>
          </p:cNvPr>
          <p:cNvSpPr>
            <a:spLocks noGrp="1"/>
          </p:cNvSpPr>
          <p:nvPr>
            <p:ph type="title"/>
          </p:nvPr>
        </p:nvSpPr>
        <p:spPr bwMode="gray">
          <a:xfrm>
            <a:off x="449817" y="240212"/>
            <a:ext cx="7172684" cy="540544"/>
          </a:xfrm>
          <a:prstGeom prst="rect">
            <a:avLst/>
          </a:prstGeom>
        </p:spPr>
        <p:txBody>
          <a:bodyPr vert="horz" lIns="0" tIns="0" rIns="72000" bIns="0" rtlCol="0" anchor="b">
            <a:noAutofit/>
          </a:bodyPr>
          <a:lstStyle/>
          <a:p>
            <a:r>
              <a:rPr lang="es-ES"/>
              <a:t>Añadir texto haciendo clic</a:t>
            </a:r>
            <a:endParaRPr lang="es-ES" dirty="0"/>
          </a:p>
        </p:txBody>
      </p:sp>
    </p:spTree>
    <p:extLst>
      <p:ext uri="{BB962C8B-B14F-4D97-AF65-F5344CB8AC3E}">
        <p14:creationId xmlns:p14="http://schemas.microsoft.com/office/powerpoint/2010/main" val="4039776046"/>
      </p:ext>
    </p:extLst>
  </p:cSld>
  <p:clrMap bg1="lt1" tx1="dk1" bg2="lt2" tx2="dk2" accent1="accent1" accent2="accent2" accent3="accent3" accent4="accent4" accent5="accent5" accent6="accent6" hlink="hlink" folHlink="folHlink"/>
  <p:sldLayoutIdLst>
    <p:sldLayoutId id="2147483674" r:id="rId1"/>
    <p:sldLayoutId id="2147483814" r:id="rId2"/>
    <p:sldLayoutId id="2147483815" r:id="rId3"/>
    <p:sldLayoutId id="2147483818" r:id="rId4"/>
    <p:sldLayoutId id="2147483819" r:id="rId5"/>
    <p:sldLayoutId id="2147483858" r:id="rId6"/>
    <p:sldLayoutId id="2147483859" r:id="rId7"/>
    <p:sldLayoutId id="2147483824" r:id="rId8"/>
    <p:sldLayoutId id="2147483822" r:id="rId9"/>
    <p:sldLayoutId id="2147483823" r:id="rId10"/>
    <p:sldLayoutId id="2147483821" r:id="rId11"/>
    <p:sldLayoutId id="2147483826" r:id="rId12"/>
    <p:sldLayoutId id="2147483827" r:id="rId13"/>
    <p:sldLayoutId id="2147483825" r:id="rId14"/>
    <p:sldLayoutId id="2147483829" r:id="rId15"/>
    <p:sldLayoutId id="2147483838" r:id="rId16"/>
    <p:sldLayoutId id="2147483832" r:id="rId17"/>
    <p:sldLayoutId id="2147483828" r:id="rId18"/>
    <p:sldLayoutId id="2147483830" r:id="rId19"/>
    <p:sldLayoutId id="2147483831" r:id="rId20"/>
    <p:sldLayoutId id="2147483834" r:id="rId21"/>
    <p:sldLayoutId id="2147483835" r:id="rId22"/>
    <p:sldLayoutId id="2147483836" r:id="rId23"/>
    <p:sldLayoutId id="2147483837" r:id="rId24"/>
    <p:sldLayoutId id="2147483839" r:id="rId25"/>
    <p:sldLayoutId id="2147483852" r:id="rId26"/>
    <p:sldLayoutId id="2147483843" r:id="rId27"/>
    <p:sldLayoutId id="2147483847" r:id="rId28"/>
    <p:sldLayoutId id="2147483846" r:id="rId29"/>
    <p:sldLayoutId id="2147483841" r:id="rId30"/>
    <p:sldLayoutId id="2147483842" r:id="rId31"/>
    <p:sldLayoutId id="2147483857" r:id="rId32"/>
    <p:sldLayoutId id="2147483856" r:id="rId33"/>
    <p:sldLayoutId id="2147483840" r:id="rId34"/>
    <p:sldLayoutId id="2147483862" r:id="rId35"/>
  </p:sldLayoutIdLst>
  <p:transition>
    <p:fade/>
  </p:transition>
  <p:hf hdr="0"/>
  <p:txStyles>
    <p:titleStyle>
      <a:lvl1pPr algn="l" defTabSz="685800" rtl="0" eaLnBrk="1" latinLnBrk="0" hangingPunct="1">
        <a:lnSpc>
          <a:spcPct val="90000"/>
        </a:lnSpc>
        <a:spcBef>
          <a:spcPct val="0"/>
        </a:spcBef>
        <a:buNone/>
        <a:defRPr sz="1800" b="1" kern="1200" cap="none" baseline="0">
          <a:solidFill>
            <a:schemeClr val="tx1"/>
          </a:solidFill>
          <a:latin typeface="+mj-lt"/>
          <a:ea typeface="+mj-ea"/>
          <a:cs typeface="+mj-cs"/>
        </a:defRPr>
      </a:lvl1pPr>
    </p:titleStyle>
    <p:bodyStyle>
      <a:lvl1pPr marL="0" indent="0" algn="l" defTabSz="685800" rtl="0" eaLnBrk="1" latinLnBrk="0" hangingPunct="1">
        <a:lnSpc>
          <a:spcPct val="90000"/>
        </a:lnSpc>
        <a:spcBef>
          <a:spcPts val="600"/>
        </a:spcBef>
        <a:buFont typeface="Arial" panose="020B0604020202020204" pitchFamily="34" charset="0"/>
        <a:buNone/>
        <a:defRPr lang="de-DE" sz="1200" kern="1200" dirty="0" smtClean="0">
          <a:solidFill>
            <a:schemeClr val="tx1"/>
          </a:solidFill>
          <a:latin typeface="+mn-lt"/>
          <a:ea typeface="+mn-ea"/>
          <a:cs typeface="+mn-cs"/>
        </a:defRPr>
      </a:lvl1pPr>
      <a:lvl2pPr marL="180975" indent="-180975" algn="l" defTabSz="685800" rtl="0" eaLnBrk="1" latinLnBrk="0" hangingPunct="1">
        <a:lnSpc>
          <a:spcPct val="90000"/>
        </a:lnSpc>
        <a:spcBef>
          <a:spcPts val="600"/>
        </a:spcBef>
        <a:buClr>
          <a:schemeClr val="accent1"/>
        </a:buClr>
        <a:buFont typeface="Wingdings" panose="05000000000000000000" pitchFamily="2" charset="2"/>
        <a:buChar char="§"/>
        <a:defRPr lang="de-DE" sz="1200" kern="1200" dirty="0" smtClean="0">
          <a:solidFill>
            <a:schemeClr val="tx1"/>
          </a:solidFill>
          <a:latin typeface="+mn-lt"/>
          <a:ea typeface="+mn-ea"/>
          <a:cs typeface="+mn-cs"/>
        </a:defRPr>
      </a:lvl2pPr>
      <a:lvl3pPr marL="357188" indent="-176213" algn="l" defTabSz="685800" rtl="0" eaLnBrk="1" latinLnBrk="0" hangingPunct="1">
        <a:lnSpc>
          <a:spcPct val="90000"/>
        </a:lnSpc>
        <a:spcBef>
          <a:spcPts val="600"/>
        </a:spcBef>
        <a:buClr>
          <a:schemeClr val="accent1"/>
        </a:buClr>
        <a:buFont typeface="Symbol" panose="05050102010706020507" pitchFamily="18" charset="2"/>
        <a:buChar char="-"/>
        <a:defRPr lang="de-DE" sz="1100" kern="1200" dirty="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78" userDrawn="1">
          <p15:clr>
            <a:srgbClr val="F26B43"/>
          </p15:clr>
        </p15:guide>
        <p15:guide id="5" orient="horz" pos="3162" userDrawn="1">
          <p15:clr>
            <a:srgbClr val="F26B43"/>
          </p15:clr>
        </p15:guide>
        <p15:guide id="7" pos="5680" userDrawn="1">
          <p15:clr>
            <a:srgbClr val="F26B43"/>
          </p15:clr>
        </p15:guide>
        <p15:guide id="8" pos="77"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36.png"/><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12" Type="http://schemas.openxmlformats.org/officeDocument/2006/relationships/image" Target="../media/image50.png"/><Relationship Id="rId2" Type="http://schemas.openxmlformats.org/officeDocument/2006/relationships/notesSlide" Target="../notesSlides/notesSlide11.xml"/><Relationship Id="rId1" Type="http://schemas.openxmlformats.org/officeDocument/2006/relationships/slideLayout" Target="../slideLayouts/slideLayout11.xml"/><Relationship Id="rId6" Type="http://schemas.openxmlformats.org/officeDocument/2006/relationships/image" Target="../media/image44.png"/><Relationship Id="rId11" Type="http://schemas.openxmlformats.org/officeDocument/2006/relationships/image" Target="../media/image49.svg"/><Relationship Id="rId5" Type="http://schemas.openxmlformats.org/officeDocument/2006/relationships/image" Target="../media/image43.png"/><Relationship Id="rId10" Type="http://schemas.openxmlformats.org/officeDocument/2006/relationships/image" Target="../media/image48.png"/><Relationship Id="rId4" Type="http://schemas.openxmlformats.org/officeDocument/2006/relationships/image" Target="../media/image42.png"/><Relationship Id="rId9" Type="http://schemas.openxmlformats.org/officeDocument/2006/relationships/image" Target="../media/image47.svg"/></Relationships>
</file>

<file path=ppt/slides/_rels/slide17.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51.png"/><Relationship Id="rId1" Type="http://schemas.openxmlformats.org/officeDocument/2006/relationships/slideLayout" Target="../slideLayouts/slideLayout35.xml"/></Relationships>
</file>

<file path=ppt/slides/_rels/slide18.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8.xml"/><Relationship Id="rId1" Type="http://schemas.openxmlformats.org/officeDocument/2006/relationships/video" Target="https://www.youtube.com/embed/QzNe4dfULxI?feature=oembed" TargetMode="External"/><Relationship Id="rId4" Type="http://schemas.openxmlformats.org/officeDocument/2006/relationships/image" Target="../media/image20.jpeg"/></Relationships>
</file>

<file path=ppt/slides/_rels/slide6.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png"/><Relationship Id="rId2" Type="http://schemas.openxmlformats.org/officeDocument/2006/relationships/image" Target="../media/image21.jpeg"/><Relationship Id="rId1" Type="http://schemas.openxmlformats.org/officeDocument/2006/relationships/slideLayout" Target="../slideLayouts/slideLayout6.xml"/><Relationship Id="rId6" Type="http://schemas.openxmlformats.org/officeDocument/2006/relationships/image" Target="../media/image25.png"/><Relationship Id="rId5" Type="http://schemas.openxmlformats.org/officeDocument/2006/relationships/image" Target="../media/image24.jpeg"/><Relationship Id="rId4" Type="http://schemas.openxmlformats.org/officeDocument/2006/relationships/image" Target="../media/image23.jpeg"/></Relationships>
</file>

<file path=ppt/slides/_rels/slide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35.xml"/><Relationship Id="rId5" Type="http://schemas.openxmlformats.org/officeDocument/2006/relationships/image" Target="../media/image29.jpeg"/><Relationship Id="rId4" Type="http://schemas.openxmlformats.org/officeDocument/2006/relationships/chart" Target="../charts/chart1.xml"/></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35.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image" Target="../media/image3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posición de imagen 5" descr="Imagen que contiene tren, ciudad, camión, calle&#10;&#10;Descripción generada automáticamente">
            <a:extLst>
              <a:ext uri="{FF2B5EF4-FFF2-40B4-BE49-F238E27FC236}">
                <a16:creationId xmlns:a16="http://schemas.microsoft.com/office/drawing/2014/main" id="{9AB616FC-52C0-43FE-9133-93C52B4096C7}"/>
              </a:ext>
            </a:extLst>
          </p:cNvPr>
          <p:cNvPicPr>
            <a:picLocks noGrp="1" noChangeAspect="1"/>
          </p:cNvPicPr>
          <p:nvPr>
            <p:ph type="pic" sz="quarter" idx="11"/>
          </p:nvPr>
        </p:nvPicPr>
        <p:blipFill>
          <a:blip r:embed="rId2" cstate="email">
            <a:extLst>
              <a:ext uri="{28A0092B-C50C-407E-A947-70E740481C1C}">
                <a14:useLocalDpi xmlns:a14="http://schemas.microsoft.com/office/drawing/2010/main"/>
              </a:ext>
            </a:extLst>
          </a:blip>
          <a:srcRect t="20162" b="20162"/>
          <a:stretch>
            <a:fillRect/>
          </a:stretch>
        </p:blipFill>
        <p:spPr/>
      </p:pic>
      <p:sp>
        <p:nvSpPr>
          <p:cNvPr id="3" name="Título 2">
            <a:extLst>
              <a:ext uri="{FF2B5EF4-FFF2-40B4-BE49-F238E27FC236}">
                <a16:creationId xmlns:a16="http://schemas.microsoft.com/office/drawing/2014/main" id="{56B757F6-439D-4B3D-A93C-77A66B09720A}"/>
              </a:ext>
            </a:extLst>
          </p:cNvPr>
          <p:cNvSpPr>
            <a:spLocks noGrp="1"/>
          </p:cNvSpPr>
          <p:nvPr>
            <p:ph type="title"/>
          </p:nvPr>
        </p:nvSpPr>
        <p:spPr/>
        <p:txBody>
          <a:bodyPr/>
          <a:lstStyle/>
          <a:p>
            <a:r>
              <a:rPr lang="es-MX" dirty="0"/>
              <a:t>Experiencia de las mujeres viajando en bus</a:t>
            </a:r>
          </a:p>
        </p:txBody>
      </p:sp>
    </p:spTree>
    <p:extLst>
      <p:ext uri="{BB962C8B-B14F-4D97-AF65-F5344CB8AC3E}">
        <p14:creationId xmlns:p14="http://schemas.microsoft.com/office/powerpoint/2010/main" val="474540284"/>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6" name="Rectangle 65">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a:extLst>
              <a:ext uri="{FF2B5EF4-FFF2-40B4-BE49-F238E27FC236}">
                <a16:creationId xmlns:a16="http://schemas.microsoft.com/office/drawing/2014/main" id="{84B0B2B8-7A66-42CE-8038-173DE6878B7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38908" r="9092" b="13085"/>
          <a:stretch/>
        </p:blipFill>
        <p:spPr>
          <a:xfrm>
            <a:off x="2642616" y="10"/>
            <a:ext cx="6501384" cy="5143490"/>
          </a:xfrm>
          <a:prstGeom prst="rect">
            <a:avLst/>
          </a:prstGeom>
        </p:spPr>
      </p:pic>
      <p:sp>
        <p:nvSpPr>
          <p:cNvPr id="68" name="Rectangle 67">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7004404" cy="5143500"/>
          </a:xfrm>
          <a:prstGeom prst="rect">
            <a:avLst/>
          </a:prstGeom>
          <a:gradFill>
            <a:gsLst>
              <a:gs pos="58000">
                <a:schemeClr val="bg1"/>
              </a:gs>
              <a:gs pos="33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itel 27">
            <a:extLst>
              <a:ext uri="{FF2B5EF4-FFF2-40B4-BE49-F238E27FC236}">
                <a16:creationId xmlns:a16="http://schemas.microsoft.com/office/drawing/2014/main" id="{64A1F0DB-2E3C-4391-AAF1-FDDBD2E01730}"/>
              </a:ext>
            </a:extLst>
          </p:cNvPr>
          <p:cNvSpPr>
            <a:spLocks noGrp="1"/>
          </p:cNvSpPr>
          <p:nvPr>
            <p:ph type="title"/>
          </p:nvPr>
        </p:nvSpPr>
        <p:spPr bwMode="gray">
          <a:xfrm>
            <a:off x="358485" y="841772"/>
            <a:ext cx="3017520" cy="2403100"/>
          </a:xfrm>
        </p:spPr>
        <p:txBody>
          <a:bodyPr vert="horz" lIns="91440" tIns="45720" rIns="91440" bIns="45720" rtlCol="0" anchor="b">
            <a:normAutofit fontScale="90000"/>
          </a:bodyPr>
          <a:lstStyle/>
          <a:p>
            <a:pPr algn="l" defTabSz="914400">
              <a:lnSpc>
                <a:spcPct val="90000"/>
              </a:lnSpc>
              <a:spcBef>
                <a:spcPct val="0"/>
              </a:spcBef>
            </a:pPr>
            <a:r>
              <a:rPr lang="en-US" sz="2400" dirty="0"/>
              <a:t>“</a:t>
            </a:r>
            <a:r>
              <a:rPr lang="en-US" sz="2400" dirty="0" err="1"/>
              <a:t>Prefiero</a:t>
            </a:r>
            <a:r>
              <a:rPr lang="en-US" sz="2400" dirty="0"/>
              <a:t> Uber </a:t>
            </a:r>
            <a:r>
              <a:rPr lang="en-US" sz="2400" dirty="0" err="1"/>
              <a:t>en</a:t>
            </a:r>
            <a:r>
              <a:rPr lang="en-US" sz="2400" dirty="0"/>
              <a:t> </a:t>
            </a:r>
            <a:r>
              <a:rPr lang="en-US" sz="2400" dirty="0" err="1"/>
              <a:t>vez</a:t>
            </a:r>
            <a:r>
              <a:rPr lang="en-US" sz="2400" dirty="0"/>
              <a:t> de taxi, </a:t>
            </a:r>
            <a:r>
              <a:rPr lang="en-US" sz="2400" dirty="0" err="1"/>
              <a:t>porque</a:t>
            </a:r>
            <a:r>
              <a:rPr lang="en-US" sz="2400" dirty="0"/>
              <a:t> primero la </a:t>
            </a:r>
            <a:r>
              <a:rPr lang="en-US" sz="2400" dirty="0" err="1"/>
              <a:t>seguridad</a:t>
            </a:r>
            <a:r>
              <a:rPr lang="en-US" sz="2400" dirty="0"/>
              <a:t>, </a:t>
            </a:r>
            <a:r>
              <a:rPr lang="en-US" sz="2400" dirty="0" err="1"/>
              <a:t>después</a:t>
            </a:r>
            <a:r>
              <a:rPr lang="en-US" sz="2400" dirty="0"/>
              <a:t> el </a:t>
            </a:r>
            <a:r>
              <a:rPr lang="en-US" sz="2400" dirty="0" err="1"/>
              <a:t>costo</a:t>
            </a:r>
            <a:r>
              <a:rPr lang="en-US" sz="2400" dirty="0"/>
              <a:t> y </a:t>
            </a:r>
            <a:r>
              <a:rPr lang="en-US" sz="2400" dirty="0" err="1"/>
              <a:t>también</a:t>
            </a:r>
            <a:r>
              <a:rPr lang="en-US" sz="2400" dirty="0"/>
              <a:t> los </a:t>
            </a:r>
            <a:r>
              <a:rPr lang="en-US" sz="2400" dirty="0" err="1"/>
              <a:t>conductores</a:t>
            </a:r>
            <a:r>
              <a:rPr lang="en-US" sz="2400" dirty="0"/>
              <a:t> de Uber </a:t>
            </a:r>
            <a:r>
              <a:rPr lang="en-US" sz="2400" dirty="0" err="1"/>
              <a:t>te</a:t>
            </a:r>
            <a:r>
              <a:rPr lang="en-US" sz="2400" dirty="0"/>
              <a:t> </a:t>
            </a:r>
            <a:r>
              <a:rPr lang="en-US" sz="2400" dirty="0" err="1"/>
              <a:t>ayudan</a:t>
            </a:r>
            <a:r>
              <a:rPr lang="en-US" sz="2400" dirty="0"/>
              <a:t> </a:t>
            </a:r>
            <a:r>
              <a:rPr lang="en-US" sz="2400" dirty="0" err="1"/>
              <a:t>mucho</a:t>
            </a:r>
            <a:r>
              <a:rPr lang="en-US" sz="2400" dirty="0"/>
              <a:t>”</a:t>
            </a:r>
            <a:br>
              <a:rPr lang="en-US" sz="1700" dirty="0"/>
            </a:br>
            <a:br>
              <a:rPr lang="en-US" sz="1700" dirty="0"/>
            </a:br>
            <a:r>
              <a:rPr lang="en-US" sz="1800" b="1" dirty="0" err="1"/>
              <a:t>Ángela</a:t>
            </a:r>
            <a:r>
              <a:rPr lang="en-US" sz="1800" b="1" dirty="0"/>
              <a:t>, 67 </a:t>
            </a:r>
            <a:r>
              <a:rPr lang="en-US" sz="1800" b="1" dirty="0" err="1"/>
              <a:t>años</a:t>
            </a:r>
            <a:r>
              <a:rPr lang="en-US" sz="1800" b="1" dirty="0"/>
              <a:t>, Costa Rica </a:t>
            </a:r>
            <a:endParaRPr lang="en-US" sz="1800" dirty="0"/>
          </a:p>
        </p:txBody>
      </p:sp>
      <p:sp>
        <p:nvSpPr>
          <p:cNvPr id="70" name="Rectangle 69">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69941" y="260093"/>
            <a:ext cx="109728"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2" name="Rectangle 71">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0771" y="3410190"/>
            <a:ext cx="2983230" cy="13716"/>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Datumsplatzhalter 7">
            <a:extLst>
              <a:ext uri="{FF2B5EF4-FFF2-40B4-BE49-F238E27FC236}">
                <a16:creationId xmlns:a16="http://schemas.microsoft.com/office/drawing/2014/main" id="{D42D4AA4-799F-47D3-8ED0-E74C0C96E049}"/>
              </a:ext>
            </a:extLst>
          </p:cNvPr>
          <p:cNvSpPr>
            <a:spLocks noGrp="1"/>
          </p:cNvSpPr>
          <p:nvPr>
            <p:ph type="dt" sz="half" idx="10"/>
          </p:nvPr>
        </p:nvSpPr>
        <p:spPr>
          <a:xfrm>
            <a:off x="358485" y="4767262"/>
            <a:ext cx="910755" cy="273844"/>
          </a:xfrm>
        </p:spPr>
        <p:txBody>
          <a:bodyPr vert="horz" lIns="91440" tIns="45720" rIns="91440" bIns="45720" rtlCol="0" anchor="ctr">
            <a:normAutofit/>
          </a:bodyPr>
          <a:lstStyle/>
          <a:p>
            <a:pPr defTabSz="914400">
              <a:spcAft>
                <a:spcPts val="600"/>
              </a:spcAft>
              <a:defRPr/>
            </a:pPr>
            <a:r>
              <a:rPr lang="en-US" sz="900" spc="0">
                <a:solidFill>
                  <a:schemeClr val="tx1"/>
                </a:solidFill>
                <a:latin typeface="Calibri" panose="020F0502020204030204"/>
                <a:cs typeface="+mn-cs"/>
              </a:rPr>
              <a:t>10.10.2019</a:t>
            </a:r>
          </a:p>
        </p:txBody>
      </p:sp>
      <p:sp>
        <p:nvSpPr>
          <p:cNvPr id="9" name="Fußzeilenplatzhalter 8">
            <a:extLst>
              <a:ext uri="{FF2B5EF4-FFF2-40B4-BE49-F238E27FC236}">
                <a16:creationId xmlns:a16="http://schemas.microsoft.com/office/drawing/2014/main" id="{366C0551-A6F0-4989-A97E-987D5433D9FF}"/>
              </a:ext>
            </a:extLst>
          </p:cNvPr>
          <p:cNvSpPr>
            <a:spLocks noGrp="1"/>
          </p:cNvSpPr>
          <p:nvPr>
            <p:ph type="ftr" sz="quarter" idx="11"/>
          </p:nvPr>
        </p:nvSpPr>
        <p:spPr>
          <a:xfrm>
            <a:off x="1269240" y="4767262"/>
            <a:ext cx="2106763" cy="273844"/>
          </a:xfrm>
        </p:spPr>
        <p:txBody>
          <a:bodyPr vert="horz" lIns="91440" tIns="45720" rIns="91440" bIns="45720" rtlCol="0" anchor="ctr">
            <a:normAutofit/>
          </a:bodyPr>
          <a:lstStyle/>
          <a:p>
            <a:pPr algn="r" defTabSz="914400">
              <a:spcAft>
                <a:spcPts val="600"/>
              </a:spcAft>
              <a:defRPr/>
            </a:pPr>
            <a:r>
              <a:rPr lang="en-US" sz="900" kern="1200" spc="0">
                <a:solidFill>
                  <a:schemeClr val="tx1"/>
                </a:solidFill>
                <a:latin typeface="Calibri" panose="020F0502020204030204"/>
                <a:ea typeface="+mn-ea"/>
                <a:cs typeface="+mn-cs"/>
              </a:rPr>
              <a:t>Mujeres en el transporte público</a:t>
            </a:r>
          </a:p>
        </p:txBody>
      </p:sp>
      <p:sp>
        <p:nvSpPr>
          <p:cNvPr id="10" name="Foliennummernplatzhalter 9">
            <a:extLst>
              <a:ext uri="{FF2B5EF4-FFF2-40B4-BE49-F238E27FC236}">
                <a16:creationId xmlns:a16="http://schemas.microsoft.com/office/drawing/2014/main" id="{C872359B-6D2B-4D0B-A6F0-6F5F5614C892}"/>
              </a:ext>
            </a:extLst>
          </p:cNvPr>
          <p:cNvSpPr>
            <a:spLocks noGrp="1"/>
          </p:cNvSpPr>
          <p:nvPr>
            <p:ph type="sldNum" sz="quarter" idx="12"/>
          </p:nvPr>
        </p:nvSpPr>
        <p:spPr>
          <a:xfrm>
            <a:off x="6728114" y="4767262"/>
            <a:ext cx="2057400" cy="273844"/>
          </a:xfrm>
        </p:spPr>
        <p:txBody>
          <a:bodyPr vert="horz" lIns="91440" tIns="45720" rIns="91440" bIns="45720" rtlCol="0" anchor="ctr">
            <a:normAutofit/>
          </a:bodyPr>
          <a:lstStyle/>
          <a:p>
            <a:pPr algn="r" defTabSz="914400">
              <a:spcAft>
                <a:spcPts val="600"/>
              </a:spcAft>
              <a:defRPr/>
            </a:pPr>
            <a:r>
              <a:rPr lang="en-US" sz="900" spc="0">
                <a:solidFill>
                  <a:schemeClr val="tx1"/>
                </a:solidFill>
                <a:latin typeface="Calibri" panose="020F0502020204030204"/>
                <a:cs typeface="+mn-cs"/>
              </a:rPr>
              <a:t>Página </a:t>
            </a:r>
            <a:fld id="{3A8B5DB7-81A8-4ED4-916B-6B23CD603687}" type="slidenum">
              <a:rPr lang="en-US" sz="900" spc="0">
                <a:solidFill>
                  <a:schemeClr val="tx1"/>
                </a:solidFill>
                <a:latin typeface="Calibri" panose="020F0502020204030204"/>
                <a:cs typeface="+mn-cs"/>
              </a:rPr>
              <a:pPr algn="r" defTabSz="914400">
                <a:spcAft>
                  <a:spcPts val="600"/>
                </a:spcAft>
                <a:defRPr/>
              </a:pPr>
              <a:t>10</a:t>
            </a:fld>
            <a:endParaRPr lang="en-US" sz="900" spc="0">
              <a:solidFill>
                <a:schemeClr val="tx1"/>
              </a:solidFill>
              <a:latin typeface="Calibri" panose="020F0502020204030204"/>
              <a:cs typeface="+mn-cs"/>
            </a:endParaRPr>
          </a:p>
        </p:txBody>
      </p:sp>
      <p:sp>
        <p:nvSpPr>
          <p:cNvPr id="4" name="Rectángulo 3">
            <a:extLst>
              <a:ext uri="{FF2B5EF4-FFF2-40B4-BE49-F238E27FC236}">
                <a16:creationId xmlns:a16="http://schemas.microsoft.com/office/drawing/2014/main" id="{437E0C8E-C31A-498F-BA65-7375F840D999}"/>
              </a:ext>
            </a:extLst>
          </p:cNvPr>
          <p:cNvSpPr/>
          <p:nvPr/>
        </p:nvSpPr>
        <p:spPr>
          <a:xfrm>
            <a:off x="358485" y="469262"/>
            <a:ext cx="530353" cy="109728"/>
          </a:xfrm>
          <a:prstGeom prst="rect">
            <a:avLst/>
          </a:prstGeom>
          <a:solidFill>
            <a:schemeClr val="accent1"/>
          </a:solidFill>
          <a:ln>
            <a:solidFill>
              <a:srgbClr val="C80F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dirty="0" err="1"/>
          </a:p>
        </p:txBody>
      </p:sp>
    </p:spTree>
    <p:extLst>
      <p:ext uri="{BB962C8B-B14F-4D97-AF65-F5344CB8AC3E}">
        <p14:creationId xmlns:p14="http://schemas.microsoft.com/office/powerpoint/2010/main" val="1266619721"/>
      </p:ext>
    </p:extLst>
  </p:cSld>
  <p:clrMapOvr>
    <a:overrideClrMapping bg1="dk1" tx1="lt1" bg2="dk2" tx2="lt2" accent1="accent1" accent2="accent2" accent3="accent3" accent4="accent4" accent5="accent5" accent6="accent6" hlink="hlink" folHlink="folHlink"/>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E20EB187-900F-4AF5-813B-101456D9FD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Marcador de contenido 5">
            <a:extLst>
              <a:ext uri="{FF2B5EF4-FFF2-40B4-BE49-F238E27FC236}">
                <a16:creationId xmlns:a16="http://schemas.microsoft.com/office/drawing/2014/main" id="{06470588-CD28-40C4-84E0-3774B14AE373}"/>
              </a:ext>
            </a:extLst>
          </p:cNvPr>
          <p:cNvPicPr>
            <a:picLocks noChangeAspect="1"/>
          </p:cNvPicPr>
          <p:nvPr/>
        </p:nvPicPr>
        <p:blipFill>
          <a:blip r:embed="rId2" cstate="email">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p:blipFill>
        <p:spPr>
          <a:xfrm>
            <a:off x="-473483" y="-1178927"/>
            <a:ext cx="9518091" cy="7138569"/>
          </a:xfrm>
          <a:prstGeom prst="rect">
            <a:avLst/>
          </a:prstGeom>
        </p:spPr>
      </p:pic>
      <p:cxnSp>
        <p:nvCxnSpPr>
          <p:cNvPr id="22" name="Straight Connector 21">
            <a:extLst>
              <a:ext uri="{FF2B5EF4-FFF2-40B4-BE49-F238E27FC236}">
                <a16:creationId xmlns:a16="http://schemas.microsoft.com/office/drawing/2014/main" id="{624D17C8-E9C2-48A4-AA36-D7048A6CCC4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041918" y="1714500"/>
            <a:ext cx="0" cy="171450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Rectángulo 3">
            <a:extLst>
              <a:ext uri="{FF2B5EF4-FFF2-40B4-BE49-F238E27FC236}">
                <a16:creationId xmlns:a16="http://schemas.microsoft.com/office/drawing/2014/main" id="{031E5BAC-2BE9-4F96-988C-82F4E5C05728}"/>
              </a:ext>
            </a:extLst>
          </p:cNvPr>
          <p:cNvSpPr/>
          <p:nvPr/>
        </p:nvSpPr>
        <p:spPr>
          <a:xfrm>
            <a:off x="3162300" y="992981"/>
            <a:ext cx="5429250" cy="30670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dirty="0" err="1"/>
          </a:p>
        </p:txBody>
      </p:sp>
      <p:sp>
        <p:nvSpPr>
          <p:cNvPr id="12" name="Rechthoek 35">
            <a:extLst>
              <a:ext uri="{FF2B5EF4-FFF2-40B4-BE49-F238E27FC236}">
                <a16:creationId xmlns:a16="http://schemas.microsoft.com/office/drawing/2014/main" id="{F40618EB-A37C-475D-B6BD-FA60DE05BABE}"/>
              </a:ext>
            </a:extLst>
          </p:cNvPr>
          <p:cNvSpPr>
            <a:spLocks noGrp="1"/>
          </p:cNvSpPr>
          <p:nvPr>
            <p:ph type="title"/>
          </p:nvPr>
        </p:nvSpPr>
        <p:spPr>
          <a:xfrm>
            <a:off x="3290888" y="900113"/>
            <a:ext cx="5172075" cy="33432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_tradnl" sz="1600">
                <a:solidFill>
                  <a:schemeClr val="bg1"/>
                </a:solidFill>
                <a:latin typeface="+mj-lt"/>
                <a:cs typeface="Helvetica"/>
              </a:rPr>
              <a:t>Gran parte de la población tiene una </a:t>
            </a:r>
            <a:r>
              <a:rPr lang="es-ES_tradnl" sz="1600" b="1" dirty="0">
                <a:solidFill>
                  <a:schemeClr val="bg1"/>
                </a:solidFill>
                <a:latin typeface="+mj-lt"/>
                <a:ea typeface="+mj-ea"/>
                <a:cs typeface="+mj-cs"/>
              </a:rPr>
              <a:t>percepción</a:t>
            </a:r>
            <a:r>
              <a:rPr lang="es-ES_tradnl" sz="1600">
                <a:solidFill>
                  <a:schemeClr val="bg1"/>
                </a:solidFill>
                <a:latin typeface="+mj-lt"/>
                <a:cs typeface="Helvetica"/>
              </a:rPr>
              <a:t> muy </a:t>
            </a:r>
            <a:r>
              <a:rPr lang="es-ES_tradnl" sz="1600" b="1" dirty="0">
                <a:solidFill>
                  <a:schemeClr val="bg1"/>
                </a:solidFill>
                <a:latin typeface="+mj-lt"/>
                <a:ea typeface="+mj-ea"/>
                <a:cs typeface="+mj-cs"/>
              </a:rPr>
              <a:t>positiva</a:t>
            </a:r>
            <a:r>
              <a:rPr lang="es-ES_tradnl" sz="1600" b="1">
                <a:solidFill>
                  <a:schemeClr val="bg1"/>
                </a:solidFill>
                <a:latin typeface="+mj-lt"/>
                <a:ea typeface="+mj-ea"/>
                <a:cs typeface="+mj-cs"/>
              </a:rPr>
              <a:t> </a:t>
            </a:r>
            <a:r>
              <a:rPr lang="es-ES_tradnl" sz="1600">
                <a:solidFill>
                  <a:schemeClr val="bg1"/>
                </a:solidFill>
                <a:latin typeface="+mj-lt"/>
                <a:cs typeface="Helvetica"/>
              </a:rPr>
              <a:t>respecto al </a:t>
            </a:r>
            <a:r>
              <a:rPr lang="es-ES_tradnl" sz="1600" b="1" dirty="0">
                <a:solidFill>
                  <a:schemeClr val="bg1"/>
                </a:solidFill>
                <a:latin typeface="+mj-lt"/>
                <a:ea typeface="+mj-ea"/>
                <a:cs typeface="+mj-cs"/>
              </a:rPr>
              <a:t>Uber</a:t>
            </a:r>
            <a:r>
              <a:rPr lang="es-ES_tradnl" sz="1600">
                <a:solidFill>
                  <a:schemeClr val="bg1"/>
                </a:solidFill>
                <a:latin typeface="+mj-lt"/>
                <a:cs typeface="Helvetica"/>
              </a:rPr>
              <a:t>. </a:t>
            </a:r>
            <a:endParaRPr lang="es-ES_tradnl" sz="1600">
              <a:solidFill>
                <a:schemeClr val="bg1"/>
              </a:solidFill>
              <a:latin typeface="+mj-lt"/>
              <a:cs typeface="Helvetica" panose="020B0604020202020204" pitchFamily="34" charset="0"/>
            </a:endParaRPr>
          </a:p>
          <a:p>
            <a:endParaRPr lang="es-ES_tradnl" sz="1600">
              <a:solidFill>
                <a:schemeClr val="bg1"/>
              </a:solidFill>
              <a:latin typeface="+mj-lt"/>
              <a:cs typeface="Helvetica" panose="020B0604020202020204" pitchFamily="34" charset="0"/>
            </a:endParaRPr>
          </a:p>
          <a:p>
            <a:pPr>
              <a:defRPr/>
            </a:pPr>
            <a:r>
              <a:rPr lang="es-ES_tradnl" sz="1600">
                <a:solidFill>
                  <a:schemeClr val="bg1"/>
                </a:solidFill>
                <a:latin typeface="+mj-lt"/>
                <a:cs typeface="Helvetica"/>
              </a:rPr>
              <a:t>Grupos focales: </a:t>
            </a:r>
            <a:endParaRPr lang="es-ES_tradnl" sz="1600">
              <a:solidFill>
                <a:schemeClr val="bg1"/>
              </a:solidFill>
              <a:latin typeface="+mj-lt"/>
              <a:cs typeface="Helvetica" panose="020B0604020202020204" pitchFamily="34" charset="0"/>
            </a:endParaRPr>
          </a:p>
          <a:p>
            <a:pPr marL="556895" lvl="1" indent="-213995">
              <a:buFont typeface="Arial" panose="020B0604020202020204" pitchFamily="34" charset="0"/>
              <a:buChar char="•"/>
              <a:defRPr/>
            </a:pPr>
            <a:r>
              <a:rPr lang="es-ES_tradnl" sz="1600">
                <a:solidFill>
                  <a:schemeClr val="bg1"/>
                </a:solidFill>
                <a:latin typeface="+mj-lt"/>
                <a:cs typeface="Helvetica"/>
              </a:rPr>
              <a:t>Vehículos confortables (limpios y nuevos)</a:t>
            </a:r>
          </a:p>
          <a:p>
            <a:pPr marL="556895" lvl="1" indent="-213995">
              <a:buFont typeface="Arial" panose="020B0604020202020204" pitchFamily="34" charset="0"/>
              <a:buChar char="•"/>
              <a:defRPr/>
            </a:pPr>
            <a:r>
              <a:rPr lang="es-ES_tradnl" sz="1600">
                <a:solidFill>
                  <a:schemeClr val="bg1"/>
                </a:solidFill>
                <a:latin typeface="+mj-lt"/>
                <a:cs typeface="Helvetica"/>
              </a:rPr>
              <a:t>Buen trato por parte de las y los choferes </a:t>
            </a:r>
            <a:endParaRPr lang="es-ES_tradnl" sz="1600">
              <a:solidFill>
                <a:schemeClr val="bg1"/>
              </a:solidFill>
              <a:latin typeface="+mj-lt"/>
              <a:cs typeface="Helvetica" panose="020B0604020202020204" pitchFamily="34" charset="0"/>
            </a:endParaRPr>
          </a:p>
          <a:p>
            <a:pPr marL="556895" lvl="1" indent="-213995">
              <a:buFont typeface="Arial" panose="020B0604020202020204" pitchFamily="34" charset="0"/>
              <a:buChar char="•"/>
              <a:defRPr/>
            </a:pPr>
            <a:r>
              <a:rPr lang="es-ES_tradnl" sz="1600">
                <a:solidFill>
                  <a:schemeClr val="bg1"/>
                </a:solidFill>
                <a:latin typeface="+mj-lt"/>
                <a:cs typeface="Helvetica"/>
              </a:rPr>
              <a:t>Aplicación tecnológica que permite calificar al servicio</a:t>
            </a:r>
          </a:p>
          <a:p>
            <a:pPr marL="556895" lvl="1" indent="-213995">
              <a:buFont typeface="Arial" panose="020B0604020202020204" pitchFamily="34" charset="0"/>
              <a:buChar char="•"/>
              <a:defRPr/>
            </a:pPr>
            <a:r>
              <a:rPr lang="es-ES_tradnl" sz="1600">
                <a:solidFill>
                  <a:schemeClr val="bg1"/>
                </a:solidFill>
                <a:latin typeface="+mj-lt"/>
                <a:cs typeface="Helvetica"/>
              </a:rPr>
              <a:t>Aplicación le hace sentir más segura a la persona usuaria</a:t>
            </a:r>
            <a:endParaRPr lang="en-US" sz="1600">
              <a:solidFill>
                <a:schemeClr val="bg1"/>
              </a:solidFill>
              <a:latin typeface="+mj-lt"/>
              <a:cs typeface="Helvetica"/>
            </a:endParaRPr>
          </a:p>
          <a:p>
            <a:endParaRPr lang="en-US" sz="1200" dirty="0"/>
          </a:p>
          <a:p>
            <a:pPr lvl="0">
              <a:defRPr/>
            </a:pPr>
            <a:endParaRPr lang="es-ES_tradnl" sz="1200" dirty="0">
              <a:solidFill>
                <a:schemeClr val="tx1">
                  <a:lumMod val="75000"/>
                  <a:lumOff val="25000"/>
                </a:schemeClr>
              </a:solidFill>
              <a:latin typeface="Helvetica Light" panose="020B0403020202020204" pitchFamily="34" charset="0"/>
              <a:ea typeface="Helvetica Neue Light" panose="02000403000000020004" pitchFamily="2" charset="0"/>
            </a:endParaRPr>
          </a:p>
          <a:p>
            <a:pPr algn="ctr"/>
            <a:endParaRPr lang="es-ES_tradnl" sz="1200" dirty="0">
              <a:solidFill>
                <a:schemeClr val="tx1">
                  <a:lumMod val="75000"/>
                  <a:lumOff val="25000"/>
                </a:schemeClr>
              </a:solidFill>
              <a:latin typeface="Helvetica Light" panose="020B0403020202020204" pitchFamily="34" charset="0"/>
              <a:ea typeface="Helvetica Neue Light" panose="02000403000000020004" pitchFamily="2" charset="0"/>
            </a:endParaRPr>
          </a:p>
        </p:txBody>
      </p:sp>
    </p:spTree>
    <p:extLst>
      <p:ext uri="{BB962C8B-B14F-4D97-AF65-F5344CB8AC3E}">
        <p14:creationId xmlns:p14="http://schemas.microsoft.com/office/powerpoint/2010/main" val="730977696"/>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510167" cy="51435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ángulo redondeado 10">
            <a:extLst>
              <a:ext uri="{FF2B5EF4-FFF2-40B4-BE49-F238E27FC236}">
                <a16:creationId xmlns:a16="http://schemas.microsoft.com/office/drawing/2014/main" id="{EC495F09-4E40-4E6B-B4A3-954BBBC3097A}"/>
              </a:ext>
            </a:extLst>
          </p:cNvPr>
          <p:cNvSpPr/>
          <p:nvPr/>
        </p:nvSpPr>
        <p:spPr>
          <a:xfrm>
            <a:off x="480060" y="1555772"/>
            <a:ext cx="2064265" cy="2031956"/>
          </a:xfrm>
          <a:prstGeom prst="ellipse">
            <a:avLst/>
          </a:prstGeom>
          <a:solidFill>
            <a:srgbClr val="262626"/>
          </a:solidFill>
          <a:ln w="174625" cmpd="thinThick">
            <a:solidFill>
              <a:srgbClr val="262626"/>
            </a:solidFill>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p>
            <a:pPr algn="ctr" defTabSz="914400">
              <a:lnSpc>
                <a:spcPct val="90000"/>
              </a:lnSpc>
              <a:spcBef>
                <a:spcPct val="0"/>
              </a:spcBef>
              <a:spcAft>
                <a:spcPts val="600"/>
              </a:spcAft>
            </a:pPr>
            <a:r>
              <a:rPr lang="es-419" sz="2000" b="1" dirty="0">
                <a:solidFill>
                  <a:srgbClr val="FFFFFF"/>
                </a:solidFill>
                <a:latin typeface="+mj-lt"/>
                <a:ea typeface="+mj-ea"/>
                <a:cs typeface="+mj-cs"/>
              </a:rPr>
              <a:t>Principal problema</a:t>
            </a:r>
            <a:endParaRPr lang="en-US" sz="2000" b="1" dirty="0">
              <a:solidFill>
                <a:srgbClr val="FFFFFF"/>
              </a:solidFill>
              <a:latin typeface="+mj-lt"/>
              <a:ea typeface="+mj-ea"/>
              <a:cs typeface="+mj-cs"/>
            </a:endParaRPr>
          </a:p>
        </p:txBody>
      </p:sp>
      <p:sp>
        <p:nvSpPr>
          <p:cNvPr id="14" name="Título 1">
            <a:extLst>
              <a:ext uri="{FF2B5EF4-FFF2-40B4-BE49-F238E27FC236}">
                <a16:creationId xmlns:a16="http://schemas.microsoft.com/office/drawing/2014/main" id="{5DF901AC-1C78-4028-8B1B-38A160F9EFCE}"/>
              </a:ext>
            </a:extLst>
          </p:cNvPr>
          <p:cNvSpPr>
            <a:spLocks noGrp="1"/>
          </p:cNvSpPr>
          <p:nvPr>
            <p:ph type="title"/>
          </p:nvPr>
        </p:nvSpPr>
        <p:spPr>
          <a:xfrm>
            <a:off x="537568" y="2835825"/>
            <a:ext cx="2064265" cy="751903"/>
          </a:xfrm>
        </p:spPr>
        <p:txBody>
          <a:bodyPr>
            <a:noAutofit/>
          </a:bodyPr>
          <a:lstStyle/>
          <a:p>
            <a:pPr algn="ctr"/>
            <a:r>
              <a:rPr lang="es-419" sz="1300" dirty="0">
                <a:solidFill>
                  <a:schemeClr val="accent1"/>
                </a:solidFill>
              </a:rPr>
              <a:t>del transporte público según la población usuaria</a:t>
            </a:r>
            <a:br>
              <a:rPr lang="es-419" sz="1300" dirty="0">
                <a:solidFill>
                  <a:schemeClr val="accent1"/>
                </a:solidFill>
              </a:rPr>
            </a:br>
            <a:endParaRPr lang="es-CR" sz="1300" dirty="0">
              <a:solidFill>
                <a:schemeClr val="accent1"/>
              </a:solidFill>
            </a:endParaRPr>
          </a:p>
        </p:txBody>
      </p:sp>
      <p:grpSp>
        <p:nvGrpSpPr>
          <p:cNvPr id="3" name="Grupo 2">
            <a:extLst>
              <a:ext uri="{FF2B5EF4-FFF2-40B4-BE49-F238E27FC236}">
                <a16:creationId xmlns:a16="http://schemas.microsoft.com/office/drawing/2014/main" id="{F4169FB4-9D34-4C4E-8DC2-4E3ED874B96B}"/>
              </a:ext>
            </a:extLst>
          </p:cNvPr>
          <p:cNvGrpSpPr/>
          <p:nvPr/>
        </p:nvGrpSpPr>
        <p:grpSpPr>
          <a:xfrm>
            <a:off x="2349741" y="1260890"/>
            <a:ext cx="7074117" cy="3901772"/>
            <a:chOff x="2464630" y="1261762"/>
            <a:chExt cx="6697225" cy="3693895"/>
          </a:xfrm>
        </p:grpSpPr>
        <p:pic>
          <p:nvPicPr>
            <p:cNvPr id="9" name="Afbeelding 24">
              <a:extLst>
                <a:ext uri="{FF2B5EF4-FFF2-40B4-BE49-F238E27FC236}">
                  <a16:creationId xmlns:a16="http://schemas.microsoft.com/office/drawing/2014/main" id="{D63D41F7-1F90-4948-8D98-EC9D830DF050}"/>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2464630" y="1261762"/>
              <a:ext cx="6697225" cy="3693895"/>
            </a:xfrm>
            <a:prstGeom prst="rect">
              <a:avLst/>
            </a:prstGeom>
          </p:spPr>
        </p:pic>
        <p:sp>
          <p:nvSpPr>
            <p:cNvPr id="2" name="Rectángulo 1">
              <a:extLst>
                <a:ext uri="{FF2B5EF4-FFF2-40B4-BE49-F238E27FC236}">
                  <a16:creationId xmlns:a16="http://schemas.microsoft.com/office/drawing/2014/main" id="{C5E7FEC6-FF13-4787-B459-F70AC8CAF40E}"/>
                </a:ext>
              </a:extLst>
            </p:cNvPr>
            <p:cNvSpPr/>
            <p:nvPr/>
          </p:nvSpPr>
          <p:spPr>
            <a:xfrm>
              <a:off x="4038206" y="1666775"/>
              <a:ext cx="2157560" cy="71408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err="1"/>
            </a:p>
          </p:txBody>
        </p:sp>
      </p:grpSp>
    </p:spTree>
    <p:extLst>
      <p:ext uri="{BB962C8B-B14F-4D97-AF65-F5344CB8AC3E}">
        <p14:creationId xmlns:p14="http://schemas.microsoft.com/office/powerpoint/2010/main" val="7993700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6" name="Rectangle 65">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Tren de pasajeros pasando por una ventana&#10;&#10;Descripción generada automáticamente">
            <a:extLst>
              <a:ext uri="{FF2B5EF4-FFF2-40B4-BE49-F238E27FC236}">
                <a16:creationId xmlns:a16="http://schemas.microsoft.com/office/drawing/2014/main" id="{84B0B2B8-7A66-42CE-8038-173DE6878B7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9091" r="23297" b="-2"/>
          <a:stretch/>
        </p:blipFill>
        <p:spPr>
          <a:xfrm>
            <a:off x="2642616" y="10"/>
            <a:ext cx="6501384" cy="5143490"/>
          </a:xfrm>
          <a:prstGeom prst="rect">
            <a:avLst/>
          </a:prstGeom>
        </p:spPr>
      </p:pic>
      <p:sp>
        <p:nvSpPr>
          <p:cNvPr id="68" name="Rectangle 67">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7004404" cy="5143500"/>
          </a:xfrm>
          <a:prstGeom prst="rect">
            <a:avLst/>
          </a:prstGeom>
          <a:gradFill>
            <a:gsLst>
              <a:gs pos="58000">
                <a:schemeClr val="bg1"/>
              </a:gs>
              <a:gs pos="33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itel 27">
            <a:extLst>
              <a:ext uri="{FF2B5EF4-FFF2-40B4-BE49-F238E27FC236}">
                <a16:creationId xmlns:a16="http://schemas.microsoft.com/office/drawing/2014/main" id="{64A1F0DB-2E3C-4391-AAF1-FDDBD2E01730}"/>
              </a:ext>
            </a:extLst>
          </p:cNvPr>
          <p:cNvSpPr>
            <a:spLocks noGrp="1"/>
          </p:cNvSpPr>
          <p:nvPr>
            <p:ph type="title"/>
          </p:nvPr>
        </p:nvSpPr>
        <p:spPr bwMode="gray">
          <a:xfrm>
            <a:off x="358485" y="841772"/>
            <a:ext cx="3017520" cy="2403100"/>
          </a:xfrm>
        </p:spPr>
        <p:txBody>
          <a:bodyPr vert="horz" lIns="91440" tIns="45720" rIns="91440" bIns="45720" rtlCol="0" anchor="b">
            <a:noAutofit/>
          </a:bodyPr>
          <a:lstStyle/>
          <a:p>
            <a:pPr algn="l" defTabSz="914400">
              <a:lnSpc>
                <a:spcPct val="90000"/>
              </a:lnSpc>
              <a:spcBef>
                <a:spcPct val="0"/>
              </a:spcBef>
            </a:pPr>
            <a:r>
              <a:rPr lang="en-US" sz="1400" i="1" dirty="0"/>
              <a:t>“Una </a:t>
            </a:r>
            <a:r>
              <a:rPr lang="en-US" sz="1400" i="1" dirty="0" err="1"/>
              <a:t>vez</a:t>
            </a:r>
            <a:r>
              <a:rPr lang="en-US" sz="1400" i="1" dirty="0"/>
              <a:t> </a:t>
            </a:r>
            <a:r>
              <a:rPr lang="en-US" sz="1400" i="1" dirty="0" err="1"/>
              <a:t>hace</a:t>
            </a:r>
            <a:r>
              <a:rPr lang="en-US" sz="1400" i="1" dirty="0"/>
              <a:t> </a:t>
            </a:r>
            <a:r>
              <a:rPr lang="en-US" sz="1400" i="1" dirty="0" err="1"/>
              <a:t>como</a:t>
            </a:r>
            <a:r>
              <a:rPr lang="en-US" sz="1400" i="1" dirty="0"/>
              <a:t> 5 </a:t>
            </a:r>
            <a:r>
              <a:rPr lang="en-US" sz="1400" i="1" dirty="0" err="1"/>
              <a:t>años</a:t>
            </a:r>
            <a:r>
              <a:rPr lang="en-US" sz="1400" i="1" dirty="0"/>
              <a:t> </a:t>
            </a:r>
            <a:r>
              <a:rPr lang="en-US" sz="1400" i="1" dirty="0" err="1"/>
              <a:t>iba</a:t>
            </a:r>
            <a:r>
              <a:rPr lang="en-US" sz="1400" i="1" dirty="0"/>
              <a:t> en el bus. Un hombre se </a:t>
            </a:r>
            <a:r>
              <a:rPr lang="en-US" sz="1400" i="1" dirty="0" err="1"/>
              <a:t>sentó</a:t>
            </a:r>
            <a:r>
              <a:rPr lang="en-US" sz="1400" i="1" dirty="0"/>
              <a:t> a la par de </a:t>
            </a:r>
            <a:r>
              <a:rPr lang="en-US" sz="1400" i="1" dirty="0" err="1"/>
              <a:t>mí</a:t>
            </a:r>
            <a:r>
              <a:rPr lang="en-US" sz="1400" i="1" dirty="0"/>
              <a:t>, </a:t>
            </a:r>
            <a:r>
              <a:rPr lang="en-US" sz="1400" i="1" dirty="0" err="1"/>
              <a:t>yo</a:t>
            </a:r>
            <a:r>
              <a:rPr lang="en-US" sz="1400" i="1" dirty="0"/>
              <a:t> </a:t>
            </a:r>
            <a:r>
              <a:rPr lang="en-US" sz="1400" i="1" dirty="0" err="1"/>
              <a:t>sentía</a:t>
            </a:r>
            <a:r>
              <a:rPr lang="en-US" sz="1400" i="1" dirty="0"/>
              <a:t> </a:t>
            </a:r>
            <a:r>
              <a:rPr lang="en-US" sz="1400" i="1" dirty="0" err="1"/>
              <a:t>como</a:t>
            </a:r>
            <a:r>
              <a:rPr lang="en-US" sz="1400" i="1" dirty="0"/>
              <a:t> que </a:t>
            </a:r>
            <a:r>
              <a:rPr lang="en-US" sz="1400" i="1" dirty="0" err="1"/>
              <a:t>estaba</a:t>
            </a:r>
            <a:r>
              <a:rPr lang="en-US" sz="1400" i="1" dirty="0"/>
              <a:t> </a:t>
            </a:r>
            <a:r>
              <a:rPr lang="en-US" sz="1400" i="1" dirty="0" err="1"/>
              <a:t>invadiendo</a:t>
            </a:r>
            <a:r>
              <a:rPr lang="en-US" sz="1400" i="1" dirty="0"/>
              <a:t> mi </a:t>
            </a:r>
            <a:r>
              <a:rPr lang="en-US" sz="1400" i="1" dirty="0" err="1"/>
              <a:t>espacio</a:t>
            </a:r>
            <a:r>
              <a:rPr lang="en-US" sz="1400" i="1" dirty="0"/>
              <a:t>, no </a:t>
            </a:r>
            <a:r>
              <a:rPr lang="en-US" sz="1400" i="1" dirty="0" err="1"/>
              <a:t>estaba</a:t>
            </a:r>
            <a:r>
              <a:rPr lang="en-US" sz="1400" i="1" dirty="0"/>
              <a:t> en </a:t>
            </a:r>
            <a:r>
              <a:rPr lang="en-US" sz="1400" i="1" dirty="0" err="1"/>
              <a:t>su</a:t>
            </a:r>
            <a:r>
              <a:rPr lang="en-US" sz="1400" i="1" dirty="0"/>
              <a:t> asiento y </a:t>
            </a:r>
            <a:r>
              <a:rPr lang="en-US" sz="1400" i="1" dirty="0" err="1"/>
              <a:t>sentía</a:t>
            </a:r>
            <a:r>
              <a:rPr lang="en-US" sz="1400" i="1" dirty="0"/>
              <a:t> que </a:t>
            </a:r>
            <a:r>
              <a:rPr lang="en-US" sz="1400" i="1" dirty="0" err="1"/>
              <a:t>trataba</a:t>
            </a:r>
            <a:r>
              <a:rPr lang="en-US" sz="1400" i="1" dirty="0"/>
              <a:t> de </a:t>
            </a:r>
            <a:r>
              <a:rPr lang="en-US" sz="1400" i="1" dirty="0" err="1"/>
              <a:t>rozarme</a:t>
            </a:r>
            <a:r>
              <a:rPr lang="en-US" sz="1400" i="1" dirty="0"/>
              <a:t> la </a:t>
            </a:r>
            <a:r>
              <a:rPr lang="en-US" sz="1400" i="1" dirty="0" err="1"/>
              <a:t>pierna</a:t>
            </a:r>
            <a:r>
              <a:rPr lang="en-US" sz="1400" i="1" dirty="0"/>
              <a:t> y </a:t>
            </a:r>
            <a:r>
              <a:rPr lang="en-US" sz="1400" i="1" dirty="0" err="1"/>
              <a:t>preferí</a:t>
            </a:r>
            <a:r>
              <a:rPr lang="en-US" sz="1400" i="1" dirty="0"/>
              <a:t> </a:t>
            </a:r>
            <a:r>
              <a:rPr lang="en-US" sz="1400" i="1" dirty="0" err="1"/>
              <a:t>pasarme</a:t>
            </a:r>
            <a:r>
              <a:rPr lang="en-US" sz="1400" i="1" dirty="0"/>
              <a:t> a </a:t>
            </a:r>
            <a:r>
              <a:rPr lang="en-US" sz="1400" i="1" dirty="0" err="1"/>
              <a:t>otro</a:t>
            </a:r>
            <a:r>
              <a:rPr lang="en-US" sz="1400" i="1" dirty="0"/>
              <a:t> asiento. Si </a:t>
            </a:r>
            <a:r>
              <a:rPr lang="en-US" sz="1400" i="1" dirty="0" err="1"/>
              <a:t>yo</a:t>
            </a:r>
            <a:r>
              <a:rPr lang="en-US" sz="1400" i="1" dirty="0"/>
              <a:t> </a:t>
            </a:r>
            <a:r>
              <a:rPr lang="en-US" sz="1400" i="1" dirty="0" err="1"/>
              <a:t>tuviera</a:t>
            </a:r>
            <a:r>
              <a:rPr lang="en-US" sz="1400" i="1" dirty="0"/>
              <a:t> la </a:t>
            </a:r>
            <a:r>
              <a:rPr lang="en-US" sz="1400" i="1" dirty="0" err="1"/>
              <a:t>confianza</a:t>
            </a:r>
            <a:r>
              <a:rPr lang="en-US" sz="1400" i="1" dirty="0"/>
              <a:t> de </a:t>
            </a:r>
            <a:r>
              <a:rPr lang="en-US" sz="1400" i="1" dirty="0" err="1"/>
              <a:t>acercarme</a:t>
            </a:r>
            <a:r>
              <a:rPr lang="en-US" sz="1400" i="1" dirty="0"/>
              <a:t> al </a:t>
            </a:r>
            <a:r>
              <a:rPr lang="en-US" sz="1400" i="1" dirty="0" err="1"/>
              <a:t>chofer</a:t>
            </a:r>
            <a:r>
              <a:rPr lang="en-US" sz="1400" i="1" dirty="0"/>
              <a:t> y </a:t>
            </a:r>
            <a:r>
              <a:rPr lang="en-US" sz="1400" i="1" dirty="0" err="1"/>
              <a:t>él</a:t>
            </a:r>
            <a:r>
              <a:rPr lang="en-US" sz="1400" i="1" dirty="0"/>
              <a:t> </a:t>
            </a:r>
            <a:r>
              <a:rPr lang="en-US" sz="1400" i="1" dirty="0" err="1"/>
              <a:t>va</a:t>
            </a:r>
            <a:r>
              <a:rPr lang="en-US" sz="1400" i="1" dirty="0"/>
              <a:t> a saber </a:t>
            </a:r>
            <a:r>
              <a:rPr lang="en-US" sz="1400" i="1" dirty="0" err="1"/>
              <a:t>qué</a:t>
            </a:r>
            <a:r>
              <a:rPr lang="en-US" sz="1400" i="1" dirty="0"/>
              <a:t> </a:t>
            </a:r>
            <a:r>
              <a:rPr lang="en-US" sz="1400" i="1" dirty="0" err="1"/>
              <a:t>hacer</a:t>
            </a:r>
            <a:r>
              <a:rPr lang="en-US" sz="1400" i="1" dirty="0"/>
              <a:t> y </a:t>
            </a:r>
            <a:r>
              <a:rPr lang="en-US" sz="1400" i="1" dirty="0" err="1"/>
              <a:t>apoyarme</a:t>
            </a:r>
            <a:r>
              <a:rPr lang="en-US" sz="1400" i="1" dirty="0"/>
              <a:t>, </a:t>
            </a:r>
            <a:r>
              <a:rPr lang="en-US" sz="1400" i="1" dirty="0" err="1"/>
              <a:t>mejor</a:t>
            </a:r>
            <a:r>
              <a:rPr lang="en-US" sz="1400" i="1" dirty="0"/>
              <a:t> </a:t>
            </a:r>
            <a:r>
              <a:rPr lang="en-US" sz="1400" i="1" dirty="0" err="1"/>
              <a:t>prefería</a:t>
            </a:r>
            <a:r>
              <a:rPr lang="en-US" sz="1400" i="1" dirty="0"/>
              <a:t> </a:t>
            </a:r>
            <a:r>
              <a:rPr lang="en-US" sz="1400" i="1" dirty="0" err="1"/>
              <a:t>cambiar</a:t>
            </a:r>
            <a:r>
              <a:rPr lang="en-US" sz="1400" i="1" dirty="0"/>
              <a:t> de asiento</a:t>
            </a:r>
            <a:r>
              <a:rPr lang="en-US" sz="1400" dirty="0"/>
              <a:t>”</a:t>
            </a:r>
            <a:br>
              <a:rPr lang="en-US" sz="1400" dirty="0"/>
            </a:br>
            <a:br>
              <a:rPr lang="en-US" sz="1400" dirty="0"/>
            </a:br>
            <a:r>
              <a:rPr lang="en-US" sz="1400" dirty="0"/>
              <a:t>Andrea 21 </a:t>
            </a:r>
            <a:r>
              <a:rPr lang="en-US" sz="1400" dirty="0" err="1"/>
              <a:t>años</a:t>
            </a:r>
            <a:endParaRPr lang="en-US" sz="1400" dirty="0"/>
          </a:p>
        </p:txBody>
      </p:sp>
      <p:sp>
        <p:nvSpPr>
          <p:cNvPr id="70" name="Rectangle 69">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69941" y="260093"/>
            <a:ext cx="109728"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2" name="Rectangle 71">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0771" y="3410190"/>
            <a:ext cx="2983230" cy="13716"/>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Datumsplatzhalter 7">
            <a:extLst>
              <a:ext uri="{FF2B5EF4-FFF2-40B4-BE49-F238E27FC236}">
                <a16:creationId xmlns:a16="http://schemas.microsoft.com/office/drawing/2014/main" id="{D42D4AA4-799F-47D3-8ED0-E74C0C96E049}"/>
              </a:ext>
            </a:extLst>
          </p:cNvPr>
          <p:cNvSpPr>
            <a:spLocks noGrp="1"/>
          </p:cNvSpPr>
          <p:nvPr>
            <p:ph type="dt" sz="half" idx="10"/>
          </p:nvPr>
        </p:nvSpPr>
        <p:spPr>
          <a:xfrm>
            <a:off x="358485" y="4767262"/>
            <a:ext cx="910755" cy="273844"/>
          </a:xfrm>
        </p:spPr>
        <p:txBody>
          <a:bodyPr vert="horz" lIns="91440" tIns="45720" rIns="91440" bIns="45720" rtlCol="0" anchor="ctr">
            <a:normAutofit/>
          </a:bodyPr>
          <a:lstStyle/>
          <a:p>
            <a:pPr defTabSz="914400">
              <a:spcAft>
                <a:spcPts val="600"/>
              </a:spcAft>
              <a:defRPr/>
            </a:pPr>
            <a:r>
              <a:rPr lang="en-US" sz="900" spc="0">
                <a:solidFill>
                  <a:schemeClr val="tx1"/>
                </a:solidFill>
                <a:latin typeface="Calibri" panose="020F0502020204030204"/>
                <a:cs typeface="+mn-cs"/>
              </a:rPr>
              <a:t>10.10.2019</a:t>
            </a:r>
          </a:p>
        </p:txBody>
      </p:sp>
      <p:sp>
        <p:nvSpPr>
          <p:cNvPr id="9" name="Fußzeilenplatzhalter 8">
            <a:extLst>
              <a:ext uri="{FF2B5EF4-FFF2-40B4-BE49-F238E27FC236}">
                <a16:creationId xmlns:a16="http://schemas.microsoft.com/office/drawing/2014/main" id="{366C0551-A6F0-4989-A97E-987D5433D9FF}"/>
              </a:ext>
            </a:extLst>
          </p:cNvPr>
          <p:cNvSpPr>
            <a:spLocks noGrp="1"/>
          </p:cNvSpPr>
          <p:nvPr>
            <p:ph type="ftr" sz="quarter" idx="11"/>
          </p:nvPr>
        </p:nvSpPr>
        <p:spPr>
          <a:xfrm>
            <a:off x="1269240" y="4767262"/>
            <a:ext cx="2106763" cy="273844"/>
          </a:xfrm>
        </p:spPr>
        <p:txBody>
          <a:bodyPr vert="horz" lIns="91440" tIns="45720" rIns="91440" bIns="45720" rtlCol="0" anchor="ctr">
            <a:normAutofit/>
          </a:bodyPr>
          <a:lstStyle/>
          <a:p>
            <a:pPr algn="r" defTabSz="914400">
              <a:spcAft>
                <a:spcPts val="600"/>
              </a:spcAft>
              <a:defRPr/>
            </a:pPr>
            <a:r>
              <a:rPr lang="en-US" sz="900" kern="1200" spc="0">
                <a:solidFill>
                  <a:schemeClr val="tx1"/>
                </a:solidFill>
                <a:latin typeface="Calibri" panose="020F0502020204030204"/>
                <a:ea typeface="+mn-ea"/>
                <a:cs typeface="+mn-cs"/>
              </a:rPr>
              <a:t>Mujeres en el transporte público</a:t>
            </a:r>
          </a:p>
        </p:txBody>
      </p:sp>
      <p:sp>
        <p:nvSpPr>
          <p:cNvPr id="10" name="Foliennummernplatzhalter 9">
            <a:extLst>
              <a:ext uri="{FF2B5EF4-FFF2-40B4-BE49-F238E27FC236}">
                <a16:creationId xmlns:a16="http://schemas.microsoft.com/office/drawing/2014/main" id="{C872359B-6D2B-4D0B-A6F0-6F5F5614C892}"/>
              </a:ext>
            </a:extLst>
          </p:cNvPr>
          <p:cNvSpPr>
            <a:spLocks noGrp="1"/>
          </p:cNvSpPr>
          <p:nvPr>
            <p:ph type="sldNum" sz="quarter" idx="12"/>
          </p:nvPr>
        </p:nvSpPr>
        <p:spPr>
          <a:xfrm>
            <a:off x="6728114" y="4767262"/>
            <a:ext cx="2057400" cy="273844"/>
          </a:xfrm>
        </p:spPr>
        <p:txBody>
          <a:bodyPr vert="horz" lIns="91440" tIns="45720" rIns="91440" bIns="45720" rtlCol="0" anchor="ctr">
            <a:normAutofit/>
          </a:bodyPr>
          <a:lstStyle/>
          <a:p>
            <a:pPr algn="r" defTabSz="914400">
              <a:spcAft>
                <a:spcPts val="600"/>
              </a:spcAft>
              <a:defRPr/>
            </a:pPr>
            <a:r>
              <a:rPr lang="en-US" sz="900" spc="0">
                <a:solidFill>
                  <a:schemeClr val="tx1"/>
                </a:solidFill>
                <a:latin typeface="Calibri" panose="020F0502020204030204"/>
                <a:cs typeface="+mn-cs"/>
              </a:rPr>
              <a:t>Página </a:t>
            </a:r>
            <a:fld id="{3A8B5DB7-81A8-4ED4-916B-6B23CD603687}" type="slidenum">
              <a:rPr lang="en-US" sz="900" spc="0">
                <a:solidFill>
                  <a:schemeClr val="tx1"/>
                </a:solidFill>
                <a:latin typeface="Calibri" panose="020F0502020204030204"/>
                <a:cs typeface="+mn-cs"/>
              </a:rPr>
              <a:pPr algn="r" defTabSz="914400">
                <a:spcAft>
                  <a:spcPts val="600"/>
                </a:spcAft>
                <a:defRPr/>
              </a:pPr>
              <a:t>13</a:t>
            </a:fld>
            <a:endParaRPr lang="en-US" sz="900" spc="0">
              <a:solidFill>
                <a:schemeClr val="tx1"/>
              </a:solidFill>
              <a:latin typeface="Calibri" panose="020F0502020204030204"/>
              <a:cs typeface="+mn-cs"/>
            </a:endParaRPr>
          </a:p>
        </p:txBody>
      </p:sp>
      <p:sp>
        <p:nvSpPr>
          <p:cNvPr id="2" name="Rectángulo 1">
            <a:extLst>
              <a:ext uri="{FF2B5EF4-FFF2-40B4-BE49-F238E27FC236}">
                <a16:creationId xmlns:a16="http://schemas.microsoft.com/office/drawing/2014/main" id="{4D3203E8-F6A1-42CE-B254-7B7AF4636805}"/>
              </a:ext>
            </a:extLst>
          </p:cNvPr>
          <p:cNvSpPr/>
          <p:nvPr/>
        </p:nvSpPr>
        <p:spPr>
          <a:xfrm>
            <a:off x="358485" y="469262"/>
            <a:ext cx="530353" cy="109728"/>
          </a:xfrm>
          <a:prstGeom prst="rect">
            <a:avLst/>
          </a:prstGeom>
          <a:solidFill>
            <a:schemeClr val="accent1"/>
          </a:solidFill>
          <a:ln>
            <a:solidFill>
              <a:srgbClr val="C80F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dirty="0" err="1"/>
          </a:p>
        </p:txBody>
      </p:sp>
    </p:spTree>
    <p:extLst>
      <p:ext uri="{BB962C8B-B14F-4D97-AF65-F5344CB8AC3E}">
        <p14:creationId xmlns:p14="http://schemas.microsoft.com/office/powerpoint/2010/main" val="337187685"/>
      </p:ext>
    </p:extLst>
  </p:cSld>
  <p:clrMapOvr>
    <a:overrideClrMapping bg1="dk1" tx1="lt1" bg2="dk2" tx2="lt2" accent1="accent1" accent2="accent2" accent3="accent3" accent4="accent4" accent5="accent5" accent6="accent6" hlink="hlink" folHlink="folHlink"/>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2683521C-04ED-47FE-ADB1-2ACF2BE2FDA6}"/>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123135" y="-1335264"/>
            <a:ext cx="8893865" cy="5935330"/>
          </a:xfrm>
          <a:prstGeom prst="rect">
            <a:avLst/>
          </a:prstGeom>
        </p:spPr>
      </p:pic>
      <p:sp>
        <p:nvSpPr>
          <p:cNvPr id="2" name="Titel 1">
            <a:extLst>
              <a:ext uri="{FF2B5EF4-FFF2-40B4-BE49-F238E27FC236}">
                <a16:creationId xmlns:a16="http://schemas.microsoft.com/office/drawing/2014/main" id="{AEB6576C-1F23-4325-B076-85E87F8E1C07}"/>
              </a:ext>
            </a:extLst>
          </p:cNvPr>
          <p:cNvSpPr>
            <a:spLocks noGrp="1"/>
          </p:cNvSpPr>
          <p:nvPr>
            <p:ph type="title"/>
          </p:nvPr>
        </p:nvSpPr>
        <p:spPr>
          <a:xfrm>
            <a:off x="123134" y="1570256"/>
            <a:ext cx="8893865" cy="3030064"/>
          </a:xfrm>
        </p:spPr>
        <p:txBody>
          <a:bodyPr/>
          <a:lstStyle/>
          <a:p>
            <a:r>
              <a:rPr lang="es-MX" dirty="0"/>
              <a:t>Situaciones experimentadas y </a:t>
            </a:r>
            <a:br>
              <a:rPr lang="es-MX" dirty="0"/>
            </a:br>
            <a:r>
              <a:rPr lang="es-MX" dirty="0"/>
              <a:t>riesgos en el transporte público</a:t>
            </a:r>
            <a:endParaRPr lang="es-ES" dirty="0"/>
          </a:p>
        </p:txBody>
      </p:sp>
      <p:sp>
        <p:nvSpPr>
          <p:cNvPr id="3" name="Textplatzhalter 2">
            <a:extLst>
              <a:ext uri="{FF2B5EF4-FFF2-40B4-BE49-F238E27FC236}">
                <a16:creationId xmlns:a16="http://schemas.microsoft.com/office/drawing/2014/main" id="{8DD8AE0F-2AA8-49A0-B752-0BFD2C6BA465}"/>
              </a:ext>
            </a:extLst>
          </p:cNvPr>
          <p:cNvSpPr>
            <a:spLocks noGrp="1"/>
          </p:cNvSpPr>
          <p:nvPr>
            <p:ph type="body" sz="quarter" idx="10"/>
          </p:nvPr>
        </p:nvSpPr>
        <p:spPr>
          <a:xfrm>
            <a:off x="699848" y="3704147"/>
            <a:ext cx="7970837" cy="219291"/>
          </a:xfrm>
        </p:spPr>
        <p:txBody>
          <a:bodyPr/>
          <a:lstStyle/>
          <a:p>
            <a:r>
              <a:rPr lang="es-ES" dirty="0"/>
              <a:t>en Costa Rica</a:t>
            </a:r>
          </a:p>
        </p:txBody>
      </p:sp>
      <p:sp>
        <p:nvSpPr>
          <p:cNvPr id="11" name="Datumsplatzhalter 10">
            <a:extLst>
              <a:ext uri="{FF2B5EF4-FFF2-40B4-BE49-F238E27FC236}">
                <a16:creationId xmlns:a16="http://schemas.microsoft.com/office/drawing/2014/main" id="{E13B3CC3-033F-4D11-8644-916D18DB1493}"/>
              </a:ext>
            </a:extLst>
          </p:cNvPr>
          <p:cNvSpPr>
            <a:spLocks noGrp="1"/>
          </p:cNvSpPr>
          <p:nvPr>
            <p:ph type="dt" sz="half" idx="12"/>
          </p:nvPr>
        </p:nvSpPr>
        <p:spPr/>
        <p:txBody>
          <a:bodyPr/>
          <a:lstStyle/>
          <a:p>
            <a:r>
              <a:rPr lang="es-ES" dirty="0"/>
              <a:t>10.10.2019</a:t>
            </a:r>
          </a:p>
        </p:txBody>
      </p:sp>
      <p:sp>
        <p:nvSpPr>
          <p:cNvPr id="12" name="Fußzeilenplatzhalter 11">
            <a:extLst>
              <a:ext uri="{FF2B5EF4-FFF2-40B4-BE49-F238E27FC236}">
                <a16:creationId xmlns:a16="http://schemas.microsoft.com/office/drawing/2014/main" id="{55FE94F5-4F6F-41FB-BFC4-ED834DD46E1A}"/>
              </a:ext>
            </a:extLst>
          </p:cNvPr>
          <p:cNvSpPr>
            <a:spLocks noGrp="1"/>
          </p:cNvSpPr>
          <p:nvPr>
            <p:ph type="ftr" sz="quarter" idx="13"/>
          </p:nvPr>
        </p:nvSpPr>
        <p:spPr/>
        <p:txBody>
          <a:bodyPr/>
          <a:lstStyle/>
          <a:p>
            <a:r>
              <a:rPr lang="es-MX" dirty="0"/>
              <a:t>Mujeres en el transporte público</a:t>
            </a:r>
            <a:endParaRPr lang="es-ES" dirty="0"/>
          </a:p>
        </p:txBody>
      </p:sp>
      <p:sp>
        <p:nvSpPr>
          <p:cNvPr id="13" name="Foliennummernplatzhalter 12">
            <a:extLst>
              <a:ext uri="{FF2B5EF4-FFF2-40B4-BE49-F238E27FC236}">
                <a16:creationId xmlns:a16="http://schemas.microsoft.com/office/drawing/2014/main" id="{3F00E4C5-7E05-4C6F-88AD-0DB39C1611ED}"/>
              </a:ext>
            </a:extLst>
          </p:cNvPr>
          <p:cNvSpPr>
            <a:spLocks noGrp="1"/>
          </p:cNvSpPr>
          <p:nvPr>
            <p:ph type="sldNum" sz="quarter" idx="14"/>
          </p:nvPr>
        </p:nvSpPr>
        <p:spPr/>
        <p:txBody>
          <a:bodyPr/>
          <a:lstStyle/>
          <a:p>
            <a:r>
              <a:rPr lang="es-ES"/>
              <a:t>Página </a:t>
            </a:r>
            <a:fld id="{3A8B5DB7-81A8-4ED4-916B-6B23CD603687}" type="slidenum">
              <a:rPr lang="es-ES" smtClean="0"/>
              <a:pPr/>
              <a:t>14</a:t>
            </a:fld>
            <a:endParaRPr lang="es-ES" dirty="0"/>
          </a:p>
        </p:txBody>
      </p:sp>
    </p:spTree>
    <p:extLst>
      <p:ext uri="{BB962C8B-B14F-4D97-AF65-F5344CB8AC3E}">
        <p14:creationId xmlns:p14="http://schemas.microsoft.com/office/powerpoint/2010/main" val="3004109935"/>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32">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edificio, camión, tren, parado&#10;&#10;Descripción generada automáticamente">
            <a:extLst>
              <a:ext uri="{FF2B5EF4-FFF2-40B4-BE49-F238E27FC236}">
                <a16:creationId xmlns:a16="http://schemas.microsoft.com/office/drawing/2014/main" id="{84B0B2B8-7A66-42CE-8038-173DE6878B7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1880" r="23010" b="6869"/>
          <a:stretch/>
        </p:blipFill>
        <p:spPr>
          <a:xfrm>
            <a:off x="2642616" y="10"/>
            <a:ext cx="6501384" cy="5143490"/>
          </a:xfrm>
          <a:prstGeom prst="rect">
            <a:avLst/>
          </a:prstGeom>
        </p:spPr>
      </p:pic>
      <p:sp>
        <p:nvSpPr>
          <p:cNvPr id="31" name="Rectangle 34">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7004404" cy="5143500"/>
          </a:xfrm>
          <a:prstGeom prst="rect">
            <a:avLst/>
          </a:prstGeom>
          <a:gradFill>
            <a:gsLst>
              <a:gs pos="58000">
                <a:schemeClr val="bg1"/>
              </a:gs>
              <a:gs pos="33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itel 27">
            <a:extLst>
              <a:ext uri="{FF2B5EF4-FFF2-40B4-BE49-F238E27FC236}">
                <a16:creationId xmlns:a16="http://schemas.microsoft.com/office/drawing/2014/main" id="{64A1F0DB-2E3C-4391-AAF1-FDDBD2E01730}"/>
              </a:ext>
            </a:extLst>
          </p:cNvPr>
          <p:cNvSpPr>
            <a:spLocks noGrp="1"/>
          </p:cNvSpPr>
          <p:nvPr>
            <p:ph type="title"/>
          </p:nvPr>
        </p:nvSpPr>
        <p:spPr bwMode="gray">
          <a:xfrm>
            <a:off x="358485" y="841772"/>
            <a:ext cx="3017520" cy="2403100"/>
          </a:xfrm>
        </p:spPr>
        <p:txBody>
          <a:bodyPr vert="horz" lIns="91440" tIns="45720" rIns="91440" bIns="45720" rtlCol="0" anchor="b">
            <a:normAutofit/>
          </a:bodyPr>
          <a:lstStyle/>
          <a:p>
            <a:pPr algn="l" defTabSz="914400">
              <a:lnSpc>
                <a:spcPct val="90000"/>
              </a:lnSpc>
              <a:spcBef>
                <a:spcPct val="0"/>
              </a:spcBef>
            </a:pPr>
            <a:r>
              <a:rPr lang="en-US" sz="2300" dirty="0"/>
              <a:t>“</a:t>
            </a:r>
            <a:r>
              <a:rPr lang="en-US" sz="2300" i="1" dirty="0" err="1"/>
              <a:t>Cuando</a:t>
            </a:r>
            <a:r>
              <a:rPr lang="en-US" sz="2300" i="1" dirty="0"/>
              <a:t> </a:t>
            </a:r>
            <a:r>
              <a:rPr lang="en-US" sz="2300" i="1" dirty="0" err="1"/>
              <a:t>viajo</a:t>
            </a:r>
            <a:r>
              <a:rPr lang="en-US" sz="2300" i="1" dirty="0"/>
              <a:t> </a:t>
            </a:r>
            <a:r>
              <a:rPr lang="en-US" sz="2300" i="1" dirty="0" err="1"/>
              <a:t>en</a:t>
            </a:r>
            <a:r>
              <a:rPr lang="en-US" sz="2300" i="1" dirty="0"/>
              <a:t> bus </a:t>
            </a:r>
            <a:r>
              <a:rPr lang="en-US" sz="2300" i="1" dirty="0" err="1"/>
              <a:t>en</a:t>
            </a:r>
            <a:r>
              <a:rPr lang="en-US" sz="2300" i="1" dirty="0"/>
              <a:t> una zona que no </a:t>
            </a:r>
            <a:r>
              <a:rPr lang="en-US" sz="2300" i="1" dirty="0" err="1"/>
              <a:t>conozco</a:t>
            </a:r>
            <a:r>
              <a:rPr lang="en-US" sz="2300" i="1" dirty="0"/>
              <a:t> me pongo </a:t>
            </a:r>
            <a:r>
              <a:rPr lang="en-US" sz="2300" i="1" dirty="0" err="1"/>
              <a:t>frustrada</a:t>
            </a:r>
            <a:r>
              <a:rPr lang="en-US" sz="2300" dirty="0"/>
              <a:t>”</a:t>
            </a:r>
            <a:br>
              <a:rPr lang="en-US" sz="2300" dirty="0"/>
            </a:br>
            <a:br>
              <a:rPr lang="en-US" sz="2300" dirty="0"/>
            </a:br>
            <a:r>
              <a:rPr lang="en-US" sz="2300" b="1" dirty="0"/>
              <a:t>Mónica, 23 </a:t>
            </a:r>
            <a:r>
              <a:rPr lang="en-US" sz="2300" b="1" dirty="0" err="1"/>
              <a:t>años</a:t>
            </a:r>
            <a:r>
              <a:rPr lang="en-US" sz="2300" b="1" dirty="0"/>
              <a:t>, Costa Rica</a:t>
            </a:r>
            <a:r>
              <a:rPr lang="en-US" sz="2300" dirty="0"/>
              <a:t> </a:t>
            </a:r>
          </a:p>
        </p:txBody>
      </p:sp>
      <p:sp>
        <p:nvSpPr>
          <p:cNvPr id="32" name="Rectangle 36">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69941" y="260093"/>
            <a:ext cx="109728"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4" name="Rectangle 38">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0771" y="3410190"/>
            <a:ext cx="2983230" cy="13716"/>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Datumsplatzhalter 7">
            <a:extLst>
              <a:ext uri="{FF2B5EF4-FFF2-40B4-BE49-F238E27FC236}">
                <a16:creationId xmlns:a16="http://schemas.microsoft.com/office/drawing/2014/main" id="{D42D4AA4-799F-47D3-8ED0-E74C0C96E049}"/>
              </a:ext>
            </a:extLst>
          </p:cNvPr>
          <p:cNvSpPr>
            <a:spLocks noGrp="1"/>
          </p:cNvSpPr>
          <p:nvPr>
            <p:ph type="dt" sz="half" idx="10"/>
          </p:nvPr>
        </p:nvSpPr>
        <p:spPr>
          <a:xfrm>
            <a:off x="358485" y="4767262"/>
            <a:ext cx="910755" cy="273844"/>
          </a:xfrm>
        </p:spPr>
        <p:txBody>
          <a:bodyPr vert="horz" lIns="91440" tIns="45720" rIns="91440" bIns="45720" rtlCol="0" anchor="ctr">
            <a:normAutofit/>
          </a:bodyPr>
          <a:lstStyle/>
          <a:p>
            <a:pPr defTabSz="914400">
              <a:spcAft>
                <a:spcPts val="600"/>
              </a:spcAft>
              <a:defRPr/>
            </a:pPr>
            <a:r>
              <a:rPr lang="en-US" sz="900" spc="0">
                <a:solidFill>
                  <a:schemeClr val="tx1"/>
                </a:solidFill>
                <a:latin typeface="Calibri" panose="020F0502020204030204"/>
                <a:cs typeface="+mn-cs"/>
              </a:rPr>
              <a:t>10.10.2019</a:t>
            </a:r>
          </a:p>
        </p:txBody>
      </p:sp>
      <p:sp>
        <p:nvSpPr>
          <p:cNvPr id="9" name="Fußzeilenplatzhalter 8">
            <a:extLst>
              <a:ext uri="{FF2B5EF4-FFF2-40B4-BE49-F238E27FC236}">
                <a16:creationId xmlns:a16="http://schemas.microsoft.com/office/drawing/2014/main" id="{366C0551-A6F0-4989-A97E-987D5433D9FF}"/>
              </a:ext>
            </a:extLst>
          </p:cNvPr>
          <p:cNvSpPr>
            <a:spLocks noGrp="1"/>
          </p:cNvSpPr>
          <p:nvPr>
            <p:ph type="ftr" sz="quarter" idx="11"/>
          </p:nvPr>
        </p:nvSpPr>
        <p:spPr>
          <a:xfrm>
            <a:off x="1269240" y="4767262"/>
            <a:ext cx="2106763" cy="273844"/>
          </a:xfrm>
        </p:spPr>
        <p:txBody>
          <a:bodyPr vert="horz" lIns="91440" tIns="45720" rIns="91440" bIns="45720" rtlCol="0" anchor="ctr">
            <a:normAutofit/>
          </a:bodyPr>
          <a:lstStyle/>
          <a:p>
            <a:pPr algn="r" defTabSz="914400">
              <a:spcAft>
                <a:spcPts val="600"/>
              </a:spcAft>
              <a:defRPr/>
            </a:pPr>
            <a:r>
              <a:rPr lang="en-US" sz="900" kern="1200" spc="0">
                <a:solidFill>
                  <a:schemeClr val="tx1"/>
                </a:solidFill>
                <a:latin typeface="Calibri" panose="020F0502020204030204"/>
                <a:ea typeface="+mn-ea"/>
                <a:cs typeface="+mn-cs"/>
              </a:rPr>
              <a:t>Mujeres en el transporte público</a:t>
            </a:r>
          </a:p>
        </p:txBody>
      </p:sp>
      <p:sp>
        <p:nvSpPr>
          <p:cNvPr id="10" name="Foliennummernplatzhalter 9">
            <a:extLst>
              <a:ext uri="{FF2B5EF4-FFF2-40B4-BE49-F238E27FC236}">
                <a16:creationId xmlns:a16="http://schemas.microsoft.com/office/drawing/2014/main" id="{C872359B-6D2B-4D0B-A6F0-6F5F5614C892}"/>
              </a:ext>
            </a:extLst>
          </p:cNvPr>
          <p:cNvSpPr>
            <a:spLocks noGrp="1"/>
          </p:cNvSpPr>
          <p:nvPr>
            <p:ph type="sldNum" sz="quarter" idx="12"/>
          </p:nvPr>
        </p:nvSpPr>
        <p:spPr>
          <a:xfrm>
            <a:off x="6728114" y="4767262"/>
            <a:ext cx="2057400" cy="273844"/>
          </a:xfrm>
        </p:spPr>
        <p:txBody>
          <a:bodyPr vert="horz" lIns="91440" tIns="45720" rIns="91440" bIns="45720" rtlCol="0" anchor="ctr">
            <a:normAutofit/>
          </a:bodyPr>
          <a:lstStyle/>
          <a:p>
            <a:pPr algn="r" defTabSz="914400">
              <a:spcAft>
                <a:spcPts val="600"/>
              </a:spcAft>
              <a:defRPr/>
            </a:pPr>
            <a:r>
              <a:rPr lang="en-US" sz="900" spc="0">
                <a:solidFill>
                  <a:schemeClr val="tx1"/>
                </a:solidFill>
                <a:latin typeface="Calibri" panose="020F0502020204030204"/>
                <a:cs typeface="+mn-cs"/>
              </a:rPr>
              <a:t>Página </a:t>
            </a:r>
            <a:fld id="{3A8B5DB7-81A8-4ED4-916B-6B23CD603687}" type="slidenum">
              <a:rPr lang="en-US" sz="900" spc="0">
                <a:solidFill>
                  <a:schemeClr val="tx1"/>
                </a:solidFill>
                <a:latin typeface="Calibri" panose="020F0502020204030204"/>
                <a:cs typeface="+mn-cs"/>
              </a:rPr>
              <a:pPr algn="r" defTabSz="914400">
                <a:spcAft>
                  <a:spcPts val="600"/>
                </a:spcAft>
                <a:defRPr/>
              </a:pPr>
              <a:t>15</a:t>
            </a:fld>
            <a:endParaRPr lang="en-US" sz="900" spc="0">
              <a:solidFill>
                <a:schemeClr val="tx1"/>
              </a:solidFill>
              <a:latin typeface="Calibri" panose="020F0502020204030204"/>
              <a:cs typeface="+mn-cs"/>
            </a:endParaRPr>
          </a:p>
        </p:txBody>
      </p:sp>
      <p:sp>
        <p:nvSpPr>
          <p:cNvPr id="2" name="Rectángulo 1">
            <a:extLst>
              <a:ext uri="{FF2B5EF4-FFF2-40B4-BE49-F238E27FC236}">
                <a16:creationId xmlns:a16="http://schemas.microsoft.com/office/drawing/2014/main" id="{CED5A302-9786-4E46-89DA-99742C8BE372}"/>
              </a:ext>
            </a:extLst>
          </p:cNvPr>
          <p:cNvSpPr/>
          <p:nvPr/>
        </p:nvSpPr>
        <p:spPr>
          <a:xfrm>
            <a:off x="358485" y="469262"/>
            <a:ext cx="530353" cy="109728"/>
          </a:xfrm>
          <a:prstGeom prst="rect">
            <a:avLst/>
          </a:prstGeom>
          <a:solidFill>
            <a:schemeClr val="accent1"/>
          </a:solidFill>
          <a:ln>
            <a:solidFill>
              <a:srgbClr val="C80F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dirty="0" err="1"/>
          </a:p>
        </p:txBody>
      </p:sp>
    </p:spTree>
    <p:extLst>
      <p:ext uri="{BB962C8B-B14F-4D97-AF65-F5344CB8AC3E}">
        <p14:creationId xmlns:p14="http://schemas.microsoft.com/office/powerpoint/2010/main" val="1664125226"/>
      </p:ext>
    </p:extLst>
  </p:cSld>
  <p:clrMapOvr>
    <a:overrideClrMapping bg1="dk1" tx1="lt1" bg2="dk2" tx2="lt2" accent1="accent1" accent2="accent2" accent3="accent3" accent4="accent4" accent5="accent5" accent6="accent6" hlink="hlink" folHlink="folHlink"/>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umsplatzhalter 7">
            <a:extLst>
              <a:ext uri="{FF2B5EF4-FFF2-40B4-BE49-F238E27FC236}">
                <a16:creationId xmlns:a16="http://schemas.microsoft.com/office/drawing/2014/main" id="{D42D4AA4-799F-47D3-8ED0-E74C0C96E049}"/>
              </a:ext>
            </a:extLst>
          </p:cNvPr>
          <p:cNvSpPr>
            <a:spLocks noGrp="1"/>
          </p:cNvSpPr>
          <p:nvPr>
            <p:ph type="dt" sz="half" idx="10"/>
          </p:nvPr>
        </p:nvSpPr>
        <p:spPr/>
        <p:txBody>
          <a:bodyPr/>
          <a:lstStyle/>
          <a:p>
            <a:r>
              <a:rPr lang="es-ES" dirty="0"/>
              <a:t>10.10.2019</a:t>
            </a:r>
          </a:p>
        </p:txBody>
      </p:sp>
      <p:sp>
        <p:nvSpPr>
          <p:cNvPr id="9" name="Fußzeilenplatzhalter 8">
            <a:extLst>
              <a:ext uri="{FF2B5EF4-FFF2-40B4-BE49-F238E27FC236}">
                <a16:creationId xmlns:a16="http://schemas.microsoft.com/office/drawing/2014/main" id="{366C0551-A6F0-4989-A97E-987D5433D9FF}"/>
              </a:ext>
            </a:extLst>
          </p:cNvPr>
          <p:cNvSpPr>
            <a:spLocks noGrp="1"/>
          </p:cNvSpPr>
          <p:nvPr>
            <p:ph type="ftr" sz="quarter" idx="11"/>
          </p:nvPr>
        </p:nvSpPr>
        <p:spPr/>
        <p:txBody>
          <a:bodyPr/>
          <a:lstStyle/>
          <a:p>
            <a:r>
              <a:rPr lang="es-MX" dirty="0"/>
              <a:t>Mujeres en el transporte público</a:t>
            </a:r>
            <a:endParaRPr lang="es-ES" dirty="0"/>
          </a:p>
        </p:txBody>
      </p:sp>
      <p:sp>
        <p:nvSpPr>
          <p:cNvPr id="10" name="Foliennummernplatzhalter 9">
            <a:extLst>
              <a:ext uri="{FF2B5EF4-FFF2-40B4-BE49-F238E27FC236}">
                <a16:creationId xmlns:a16="http://schemas.microsoft.com/office/drawing/2014/main" id="{C872359B-6D2B-4D0B-A6F0-6F5F5614C892}"/>
              </a:ext>
            </a:extLst>
          </p:cNvPr>
          <p:cNvSpPr>
            <a:spLocks noGrp="1"/>
          </p:cNvSpPr>
          <p:nvPr>
            <p:ph type="sldNum" sz="quarter" idx="12"/>
          </p:nvPr>
        </p:nvSpPr>
        <p:spPr/>
        <p:txBody>
          <a:bodyPr/>
          <a:lstStyle/>
          <a:p>
            <a:r>
              <a:rPr lang="es-ES"/>
              <a:t>Página </a:t>
            </a:r>
            <a:fld id="{3A8B5DB7-81A8-4ED4-916B-6B23CD603687}" type="slidenum">
              <a:rPr lang="es-ES" smtClean="0"/>
              <a:pPr/>
              <a:t>16</a:t>
            </a:fld>
            <a:endParaRPr lang="es-ES" dirty="0"/>
          </a:p>
        </p:txBody>
      </p:sp>
      <p:sp>
        <p:nvSpPr>
          <p:cNvPr id="11" name="Titel 13">
            <a:extLst>
              <a:ext uri="{FF2B5EF4-FFF2-40B4-BE49-F238E27FC236}">
                <a16:creationId xmlns:a16="http://schemas.microsoft.com/office/drawing/2014/main" id="{192B492B-2ED0-4B03-BE2E-FEE72E6A5A64}"/>
              </a:ext>
            </a:extLst>
          </p:cNvPr>
          <p:cNvSpPr txBox="1">
            <a:spLocks/>
          </p:cNvSpPr>
          <p:nvPr/>
        </p:nvSpPr>
        <p:spPr bwMode="gray">
          <a:xfrm>
            <a:off x="158858" y="500320"/>
            <a:ext cx="8826283" cy="380104"/>
          </a:xfrm>
          <a:prstGeom prst="rect">
            <a:avLst/>
          </a:prstGeom>
        </p:spPr>
        <p:txBody>
          <a:bodyPr vert="horz" wrap="square" lIns="0" tIns="0" rIns="72000" bIns="0" rtlCol="0" anchor="ctr">
            <a:spAutoFit/>
          </a:bodyPr>
          <a:lstStyle>
            <a:lvl1pPr algn="ctr" defTabSz="685800" rtl="0" eaLnBrk="1" latinLnBrk="0" hangingPunct="1">
              <a:lnSpc>
                <a:spcPct val="95000"/>
              </a:lnSpc>
              <a:spcBef>
                <a:spcPts val="1200"/>
              </a:spcBef>
              <a:buNone/>
              <a:defRPr sz="2600" b="0" kern="1200" cap="none" baseline="0">
                <a:solidFill>
                  <a:schemeClr val="tx1"/>
                </a:solidFill>
                <a:latin typeface="+mj-lt"/>
                <a:ea typeface="+mj-ea"/>
                <a:cs typeface="+mj-cs"/>
              </a:defRPr>
            </a:lvl1pPr>
          </a:lstStyle>
          <a:p>
            <a:r>
              <a:rPr lang="es-CR" b="1" dirty="0">
                <a:solidFill>
                  <a:srgbClr val="232120"/>
                </a:solidFill>
              </a:rPr>
              <a:t>Riesgos en el transporte público mencionados</a:t>
            </a:r>
            <a:endParaRPr lang="es-MX" dirty="0">
              <a:solidFill>
                <a:srgbClr val="232120"/>
              </a:solidFill>
            </a:endParaRPr>
          </a:p>
        </p:txBody>
      </p:sp>
      <p:sp>
        <p:nvSpPr>
          <p:cNvPr id="13" name="Rectángulo redondeado 10">
            <a:extLst>
              <a:ext uri="{FF2B5EF4-FFF2-40B4-BE49-F238E27FC236}">
                <a16:creationId xmlns:a16="http://schemas.microsoft.com/office/drawing/2014/main" id="{13203FE8-766E-464D-9860-446026339B37}"/>
              </a:ext>
            </a:extLst>
          </p:cNvPr>
          <p:cNvSpPr/>
          <p:nvPr/>
        </p:nvSpPr>
        <p:spPr>
          <a:xfrm>
            <a:off x="732521" y="1301842"/>
            <a:ext cx="1876670" cy="28356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t"/>
          <a:lstStyle/>
          <a:p>
            <a:pPr algn="ctr"/>
            <a:r>
              <a:rPr lang="es-ES_tradnl" sz="1400" spc="225" dirty="0">
                <a:solidFill>
                  <a:schemeClr val="tx1"/>
                </a:solidFill>
                <a:latin typeface="Arial"/>
                <a:cs typeface="Arial"/>
              </a:rPr>
              <a:t>Robo</a:t>
            </a:r>
          </a:p>
          <a:p>
            <a:pPr algn="ctr"/>
            <a:r>
              <a:rPr lang="es-ES_tradnl" sz="1800" spc="225" dirty="0">
                <a:solidFill>
                  <a:schemeClr val="tx1"/>
                </a:solidFill>
                <a:latin typeface="Arial"/>
                <a:cs typeface="Arial"/>
              </a:rPr>
              <a:t>68,9%</a:t>
            </a:r>
          </a:p>
        </p:txBody>
      </p:sp>
      <p:pic>
        <p:nvPicPr>
          <p:cNvPr id="14" name="Picture 9">
            <a:extLst>
              <a:ext uri="{FF2B5EF4-FFF2-40B4-BE49-F238E27FC236}">
                <a16:creationId xmlns:a16="http://schemas.microsoft.com/office/drawing/2014/main" id="{ECFF6046-5ED0-4EF8-B4CB-497C6EF8472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6490" y="1378264"/>
            <a:ext cx="360119" cy="360119"/>
          </a:xfrm>
          <a:prstGeom prst="rect">
            <a:avLst/>
          </a:prstGeom>
        </p:spPr>
      </p:pic>
      <p:sp>
        <p:nvSpPr>
          <p:cNvPr id="15" name="Rectángulo redondeado 10">
            <a:extLst>
              <a:ext uri="{FF2B5EF4-FFF2-40B4-BE49-F238E27FC236}">
                <a16:creationId xmlns:a16="http://schemas.microsoft.com/office/drawing/2014/main" id="{6E7DA4C3-D16A-42EB-BBB8-55E5FA92F8D7}"/>
              </a:ext>
            </a:extLst>
          </p:cNvPr>
          <p:cNvSpPr/>
          <p:nvPr/>
        </p:nvSpPr>
        <p:spPr>
          <a:xfrm>
            <a:off x="5536106" y="2960472"/>
            <a:ext cx="2304368" cy="28356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s-ES_tradnl" sz="1050" spc="225" dirty="0">
                <a:solidFill>
                  <a:schemeClr val="tx1"/>
                </a:solidFill>
                <a:latin typeface="Arial"/>
                <a:cs typeface="Arial"/>
              </a:rPr>
              <a:t>Acoso sexual </a:t>
            </a:r>
          </a:p>
          <a:p>
            <a:pPr algn="ctr"/>
            <a:r>
              <a:rPr lang="es-ES_tradnl" sz="1800" spc="225" dirty="0">
                <a:solidFill>
                  <a:schemeClr val="tx1"/>
                </a:solidFill>
                <a:latin typeface="Arial"/>
                <a:cs typeface="Arial"/>
              </a:rPr>
              <a:t>45,4</a:t>
            </a:r>
            <a:r>
              <a:rPr lang="es-ES_tradnl" sz="2100" spc="225" dirty="0">
                <a:solidFill>
                  <a:schemeClr val="tx1"/>
                </a:solidFill>
                <a:latin typeface="Arial"/>
                <a:cs typeface="Arial"/>
              </a:rPr>
              <a:t>%</a:t>
            </a:r>
            <a:r>
              <a:rPr lang="es-ES_tradnl" sz="2400" spc="225" dirty="0">
                <a:solidFill>
                  <a:schemeClr val="tx1"/>
                </a:solidFill>
                <a:latin typeface="Arial"/>
                <a:cs typeface="Arial"/>
              </a:rPr>
              <a:t>    </a:t>
            </a:r>
          </a:p>
        </p:txBody>
      </p:sp>
      <p:pic>
        <p:nvPicPr>
          <p:cNvPr id="16" name="Picture 11">
            <a:extLst>
              <a:ext uri="{FF2B5EF4-FFF2-40B4-BE49-F238E27FC236}">
                <a16:creationId xmlns:a16="http://schemas.microsoft.com/office/drawing/2014/main" id="{0444930E-A883-46A4-8647-6799BBD47DCB}"/>
              </a:ext>
            </a:extLst>
          </p:cNvPr>
          <p:cNvPicPr>
            <a:picLocks noChangeAspect="1"/>
          </p:cNvPicPr>
          <p:nvPr/>
        </p:nvPicPr>
        <p:blipFill>
          <a:blip r:embed="rId4"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88604" y="2549100"/>
            <a:ext cx="479318" cy="479318"/>
          </a:xfrm>
          <a:prstGeom prst="rect">
            <a:avLst/>
          </a:prstGeom>
        </p:spPr>
      </p:pic>
      <p:sp>
        <p:nvSpPr>
          <p:cNvPr id="17" name="Rectangle 13">
            <a:extLst>
              <a:ext uri="{FF2B5EF4-FFF2-40B4-BE49-F238E27FC236}">
                <a16:creationId xmlns:a16="http://schemas.microsoft.com/office/drawing/2014/main" id="{BC139640-C938-4BA4-A41D-BDE8EE8F695F}"/>
              </a:ext>
            </a:extLst>
          </p:cNvPr>
          <p:cNvSpPr/>
          <p:nvPr/>
        </p:nvSpPr>
        <p:spPr>
          <a:xfrm>
            <a:off x="511576" y="2451754"/>
            <a:ext cx="2318560" cy="800219"/>
          </a:xfrm>
          <a:prstGeom prst="rect">
            <a:avLst/>
          </a:prstGeom>
        </p:spPr>
        <p:txBody>
          <a:bodyPr wrap="square" lIns="91440" tIns="45720" rIns="91440" bIns="45720" anchor="t">
            <a:spAutoFit/>
          </a:bodyPr>
          <a:lstStyle/>
          <a:p>
            <a:pPr algn="ctr"/>
            <a:r>
              <a:rPr lang="es-CR" sz="1400" dirty="0">
                <a:latin typeface="Arial"/>
                <a:cs typeface="Arial"/>
              </a:rPr>
              <a:t>Accidentes de </a:t>
            </a:r>
            <a:endParaRPr lang="es-MX"/>
          </a:p>
          <a:p>
            <a:pPr algn="ctr"/>
            <a:r>
              <a:rPr lang="es-CR" sz="1400" dirty="0">
                <a:latin typeface="Arial"/>
                <a:cs typeface="Arial"/>
              </a:rPr>
              <a:t>tránsito </a:t>
            </a:r>
            <a:endParaRPr lang="es-CR" dirty="0"/>
          </a:p>
          <a:p>
            <a:pPr algn="ctr"/>
            <a:r>
              <a:rPr lang="es-CR" sz="1800" dirty="0">
                <a:latin typeface="Arial"/>
                <a:cs typeface="Arial"/>
              </a:rPr>
              <a:t>48,8</a:t>
            </a:r>
            <a:r>
              <a:rPr lang="es-CR" sz="1013" dirty="0">
                <a:latin typeface="Arial"/>
                <a:cs typeface="Arial"/>
              </a:rPr>
              <a:t>%</a:t>
            </a:r>
          </a:p>
        </p:txBody>
      </p:sp>
      <p:graphicFrame>
        <p:nvGraphicFramePr>
          <p:cNvPr id="18" name="Table 14">
            <a:extLst>
              <a:ext uri="{FF2B5EF4-FFF2-40B4-BE49-F238E27FC236}">
                <a16:creationId xmlns:a16="http://schemas.microsoft.com/office/drawing/2014/main" id="{05246788-1E5A-4067-844F-F04CC9C31F00}"/>
              </a:ext>
            </a:extLst>
          </p:cNvPr>
          <p:cNvGraphicFramePr>
            <a:graphicFrameLocks noGrp="1"/>
          </p:cNvGraphicFramePr>
          <p:nvPr>
            <p:extLst>
              <p:ext uri="{D42A27DB-BD31-4B8C-83A1-F6EECF244321}">
                <p14:modId xmlns:p14="http://schemas.microsoft.com/office/powerpoint/2010/main" val="1718500601"/>
              </p:ext>
            </p:extLst>
          </p:nvPr>
        </p:nvGraphicFramePr>
        <p:xfrm>
          <a:off x="2311217" y="1305975"/>
          <a:ext cx="875513" cy="416500"/>
        </p:xfrm>
        <a:graphic>
          <a:graphicData uri="http://schemas.openxmlformats.org/drawingml/2006/table">
            <a:tbl>
              <a:tblPr/>
              <a:tblGrid>
                <a:gridCol w="453242">
                  <a:extLst>
                    <a:ext uri="{9D8B030D-6E8A-4147-A177-3AD203B41FA5}">
                      <a16:colId xmlns:a16="http://schemas.microsoft.com/office/drawing/2014/main" val="1811590155"/>
                    </a:ext>
                  </a:extLst>
                </a:gridCol>
                <a:gridCol w="422271">
                  <a:extLst>
                    <a:ext uri="{9D8B030D-6E8A-4147-A177-3AD203B41FA5}">
                      <a16:colId xmlns:a16="http://schemas.microsoft.com/office/drawing/2014/main" val="27205764"/>
                    </a:ext>
                  </a:extLst>
                </a:gridCol>
              </a:tblGrid>
              <a:tr h="166209">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s-CR" sz="600" b="0" i="0" u="none" strike="noStrike" kern="1200" dirty="0">
                        <a:solidFill>
                          <a:schemeClr val="tx1"/>
                        </a:solidFill>
                        <a:latin typeface="Helvetica Light"/>
                        <a:ea typeface="+mn-ea"/>
                        <a:cs typeface="+mn-cs"/>
                      </a:endParaRPr>
                    </a:p>
                  </a:txBody>
                  <a:tcPr marL="4879" marR="4879" marT="7144" marB="0" anchor="ctr">
                    <a:lnL w="19050" cap="flat" cmpd="sng" algn="ctr">
                      <a:noFill/>
                      <a:prstDash val="dash"/>
                      <a:round/>
                      <a:headEnd type="none" w="med" len="med"/>
                      <a:tailEnd type="none" w="med" len="med"/>
                    </a:lnL>
                    <a:lnR>
                      <a:noFill/>
                    </a:lnR>
                    <a:lnT>
                      <a:noFill/>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CR" sz="900" b="0" i="0" u="none" strike="noStrike" kern="1200" dirty="0">
                          <a:solidFill>
                            <a:schemeClr val="tx1"/>
                          </a:solidFill>
                          <a:latin typeface="Helvetica Light"/>
                          <a:ea typeface="+mn-ea"/>
                          <a:cs typeface="+mn-cs"/>
                        </a:rPr>
                        <a:t>62,7%</a:t>
                      </a:r>
                    </a:p>
                  </a:txBody>
                  <a:tcPr marL="4879" marR="4879" marT="7144" marB="0" anchor="ctr">
                    <a:lnL>
                      <a:noFill/>
                    </a:lnL>
                    <a:lnR w="12700" cap="flat" cmpd="sng" algn="ctr">
                      <a:noFill/>
                      <a:prstDash val="solid"/>
                      <a:round/>
                      <a:headEnd type="none" w="med" len="med"/>
                      <a:tailEnd type="none" w="med" len="med"/>
                    </a:lnR>
                    <a:lnT>
                      <a:noFill/>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2192542"/>
                  </a:ext>
                </a:extLst>
              </a:tr>
              <a:tr h="250291">
                <a:tc>
                  <a:txBody>
                    <a:bodyPr/>
                    <a:lstStyle/>
                    <a:p>
                      <a:pPr algn="ctr"/>
                      <a:endParaRPr lang="es-CR" sz="600" b="0" i="0" u="none" strike="noStrike" kern="1200" dirty="0">
                        <a:solidFill>
                          <a:schemeClr val="tx1"/>
                        </a:solidFill>
                        <a:latin typeface="Helvetica Light"/>
                        <a:ea typeface="+mn-ea"/>
                        <a:cs typeface="+mn-cs"/>
                      </a:endParaRPr>
                    </a:p>
                  </a:txBody>
                  <a:tcPr marL="46841" marR="46841" marT="34290" marB="34290">
                    <a:lnL w="19050" cap="flat" cmpd="sng" algn="ctr">
                      <a:noFill/>
                      <a:prstDash val="dash"/>
                      <a:round/>
                      <a:headEnd type="none" w="med" len="med"/>
                      <a:tailEnd type="none" w="med" len="med"/>
                    </a:lnL>
                    <a:lnR>
                      <a:noFill/>
                    </a:lnR>
                    <a:lnT w="12700" cap="flat" cmpd="sng" algn="ctr">
                      <a:solidFill>
                        <a:schemeClr val="bg1">
                          <a:lumMod val="9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s-CR" sz="900" b="1" i="0" u="none" strike="noStrike" kern="1200" dirty="0">
                          <a:solidFill>
                            <a:schemeClr val="tx1"/>
                          </a:solidFill>
                          <a:latin typeface="Helvetica Light"/>
                          <a:ea typeface="+mn-ea"/>
                          <a:cs typeface="+mn-cs"/>
                        </a:rPr>
                        <a:t>73,4%</a:t>
                      </a:r>
                    </a:p>
                  </a:txBody>
                  <a:tcPr marL="46841" marR="46841" marT="34290" marB="34290" anchor="ctr">
                    <a:lnL>
                      <a:noFill/>
                    </a:lnL>
                    <a:lnR w="12700" cap="flat" cmpd="sng" algn="ctr">
                      <a:no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26224773"/>
                  </a:ext>
                </a:extLst>
              </a:tr>
            </a:tbl>
          </a:graphicData>
        </a:graphic>
      </p:graphicFrame>
      <p:graphicFrame>
        <p:nvGraphicFramePr>
          <p:cNvPr id="19" name="Table 17">
            <a:extLst>
              <a:ext uri="{FF2B5EF4-FFF2-40B4-BE49-F238E27FC236}">
                <a16:creationId xmlns:a16="http://schemas.microsoft.com/office/drawing/2014/main" id="{A5E5118D-AE91-4634-96EB-E51DC40263CC}"/>
              </a:ext>
            </a:extLst>
          </p:cNvPr>
          <p:cNvGraphicFramePr>
            <a:graphicFrameLocks noGrp="1"/>
          </p:cNvGraphicFramePr>
          <p:nvPr>
            <p:extLst>
              <p:ext uri="{D42A27DB-BD31-4B8C-83A1-F6EECF244321}">
                <p14:modId xmlns:p14="http://schemas.microsoft.com/office/powerpoint/2010/main" val="1169647667"/>
              </p:ext>
            </p:extLst>
          </p:nvPr>
        </p:nvGraphicFramePr>
        <p:xfrm>
          <a:off x="2441967" y="2576546"/>
          <a:ext cx="749681" cy="477022"/>
        </p:xfrm>
        <a:graphic>
          <a:graphicData uri="http://schemas.openxmlformats.org/drawingml/2006/table">
            <a:tbl>
              <a:tblPr/>
              <a:tblGrid>
                <a:gridCol w="289044">
                  <a:extLst>
                    <a:ext uri="{9D8B030D-6E8A-4147-A177-3AD203B41FA5}">
                      <a16:colId xmlns:a16="http://schemas.microsoft.com/office/drawing/2014/main" val="1811590155"/>
                    </a:ext>
                  </a:extLst>
                </a:gridCol>
                <a:gridCol w="460637">
                  <a:extLst>
                    <a:ext uri="{9D8B030D-6E8A-4147-A177-3AD203B41FA5}">
                      <a16:colId xmlns:a16="http://schemas.microsoft.com/office/drawing/2014/main" val="27205764"/>
                    </a:ext>
                  </a:extLst>
                </a:gridCol>
              </a:tblGrid>
              <a:tr h="190361">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s-CR" sz="600" b="0" i="0" u="none" strike="noStrike" kern="1200" dirty="0">
                        <a:solidFill>
                          <a:schemeClr val="tx1"/>
                        </a:solidFill>
                        <a:latin typeface="Helvetica Light"/>
                        <a:ea typeface="+mn-ea"/>
                        <a:cs typeface="+mn-cs"/>
                      </a:endParaRPr>
                    </a:p>
                  </a:txBody>
                  <a:tcPr marL="4879" marR="4879" marT="7144" marB="0" anchor="ctr">
                    <a:lnL w="19050" cap="flat" cmpd="sng" algn="ctr">
                      <a:noFill/>
                      <a:prstDash val="dash"/>
                      <a:round/>
                      <a:headEnd type="none" w="med" len="med"/>
                      <a:tailEnd type="none" w="med" len="med"/>
                    </a:lnL>
                    <a:lnR>
                      <a:noFill/>
                    </a:lnR>
                    <a:lnT>
                      <a:noFill/>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CR" sz="900" b="0" i="0" u="none" strike="noStrike" kern="1200" dirty="0">
                          <a:solidFill>
                            <a:schemeClr val="tx1"/>
                          </a:solidFill>
                          <a:latin typeface="Helvetica Light"/>
                          <a:ea typeface="+mn-ea"/>
                          <a:cs typeface="+mn-cs"/>
                        </a:rPr>
                        <a:t>41,2%</a:t>
                      </a:r>
                    </a:p>
                  </a:txBody>
                  <a:tcPr marL="4879" marR="4879" marT="7144" marB="0" anchor="ctr">
                    <a:lnL>
                      <a:noFill/>
                    </a:lnL>
                    <a:lnR w="12700" cap="flat" cmpd="sng" algn="ctr">
                      <a:noFill/>
                      <a:prstDash val="solid"/>
                      <a:round/>
                      <a:headEnd type="none" w="med" len="med"/>
                      <a:tailEnd type="none" w="med" len="med"/>
                    </a:lnR>
                    <a:lnT>
                      <a:noFill/>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2192542"/>
                  </a:ext>
                </a:extLst>
              </a:tr>
              <a:tr h="286661">
                <a:tc>
                  <a:txBody>
                    <a:bodyPr/>
                    <a:lstStyle/>
                    <a:p>
                      <a:pPr algn="ctr"/>
                      <a:endParaRPr lang="es-CR" sz="600" b="0" i="0" u="none" strike="noStrike" kern="1200" dirty="0">
                        <a:solidFill>
                          <a:schemeClr val="tx1"/>
                        </a:solidFill>
                        <a:latin typeface="Helvetica Light"/>
                        <a:ea typeface="+mn-ea"/>
                        <a:cs typeface="+mn-cs"/>
                      </a:endParaRPr>
                    </a:p>
                  </a:txBody>
                  <a:tcPr marL="46841" marR="46841" marT="34290" marB="34290">
                    <a:lnL w="19050" cap="flat" cmpd="sng" algn="ctr">
                      <a:noFill/>
                      <a:prstDash val="dash"/>
                      <a:round/>
                      <a:headEnd type="none" w="med" len="med"/>
                      <a:tailEnd type="none" w="med" len="med"/>
                    </a:lnL>
                    <a:lnR>
                      <a:noFill/>
                    </a:lnR>
                    <a:lnT w="12700" cap="flat" cmpd="sng" algn="ctr">
                      <a:solidFill>
                        <a:schemeClr val="bg1">
                          <a:lumMod val="9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s-CR" sz="900" b="1" i="0" u="none" strike="noStrike" kern="1200" dirty="0">
                          <a:solidFill>
                            <a:schemeClr val="tx1"/>
                          </a:solidFill>
                          <a:latin typeface="Helvetica Light"/>
                          <a:ea typeface="+mn-ea"/>
                          <a:cs typeface="+mn-cs"/>
                        </a:rPr>
                        <a:t>54,4%</a:t>
                      </a:r>
                    </a:p>
                  </a:txBody>
                  <a:tcPr marL="46841" marR="46841" marT="34290" marB="34290" anchor="ctr">
                    <a:lnL>
                      <a:noFill/>
                    </a:lnL>
                    <a:lnR w="12700" cap="flat" cmpd="sng" algn="ctr">
                      <a:no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26224773"/>
                  </a:ext>
                </a:extLst>
              </a:tr>
            </a:tbl>
          </a:graphicData>
        </a:graphic>
      </p:graphicFrame>
      <p:graphicFrame>
        <p:nvGraphicFramePr>
          <p:cNvPr id="20" name="Table 20">
            <a:extLst>
              <a:ext uri="{FF2B5EF4-FFF2-40B4-BE49-F238E27FC236}">
                <a16:creationId xmlns:a16="http://schemas.microsoft.com/office/drawing/2014/main" id="{1441152F-EF26-47E3-8028-8B8E00039278}"/>
              </a:ext>
            </a:extLst>
          </p:cNvPr>
          <p:cNvGraphicFramePr>
            <a:graphicFrameLocks noGrp="1"/>
          </p:cNvGraphicFramePr>
          <p:nvPr>
            <p:extLst>
              <p:ext uri="{D42A27DB-BD31-4B8C-83A1-F6EECF244321}">
                <p14:modId xmlns:p14="http://schemas.microsoft.com/office/powerpoint/2010/main" val="4091261542"/>
              </p:ext>
            </p:extLst>
          </p:nvPr>
        </p:nvGraphicFramePr>
        <p:xfrm>
          <a:off x="7444413" y="3026159"/>
          <a:ext cx="749681" cy="415641"/>
        </p:xfrm>
        <a:graphic>
          <a:graphicData uri="http://schemas.openxmlformats.org/drawingml/2006/table">
            <a:tbl>
              <a:tblPr/>
              <a:tblGrid>
                <a:gridCol w="275856">
                  <a:extLst>
                    <a:ext uri="{9D8B030D-6E8A-4147-A177-3AD203B41FA5}">
                      <a16:colId xmlns:a16="http://schemas.microsoft.com/office/drawing/2014/main" val="1811590155"/>
                    </a:ext>
                  </a:extLst>
                </a:gridCol>
                <a:gridCol w="473825">
                  <a:extLst>
                    <a:ext uri="{9D8B030D-6E8A-4147-A177-3AD203B41FA5}">
                      <a16:colId xmlns:a16="http://schemas.microsoft.com/office/drawing/2014/main" val="27205764"/>
                    </a:ext>
                  </a:extLst>
                </a:gridCol>
              </a:tblGrid>
              <a:tr h="165866">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s-CR" sz="600" b="0" i="0" u="none" strike="noStrike" kern="1200" dirty="0">
                        <a:solidFill>
                          <a:schemeClr val="tx1"/>
                        </a:solidFill>
                        <a:latin typeface="Helvetica Light"/>
                        <a:ea typeface="+mn-ea"/>
                        <a:cs typeface="+mn-cs"/>
                      </a:endParaRPr>
                    </a:p>
                  </a:txBody>
                  <a:tcPr marL="4879" marR="4879" marT="7144" marB="0" anchor="ctr">
                    <a:lnL w="19050" cap="flat" cmpd="sng" algn="ctr">
                      <a:noFill/>
                      <a:prstDash val="dash"/>
                      <a:round/>
                      <a:headEnd type="none" w="med" len="med"/>
                      <a:tailEnd type="none" w="med" len="med"/>
                    </a:lnL>
                    <a:lnR>
                      <a:noFill/>
                    </a:lnR>
                    <a:lnT>
                      <a:noFill/>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CR" sz="900" b="0" i="0" u="none" strike="noStrike" kern="1200" dirty="0">
                          <a:solidFill>
                            <a:schemeClr val="tx1"/>
                          </a:solidFill>
                          <a:latin typeface="Helvetica Light"/>
                          <a:ea typeface="+mn-ea"/>
                          <a:cs typeface="+mn-cs"/>
                        </a:rPr>
                        <a:t>33,3%</a:t>
                      </a:r>
                    </a:p>
                  </a:txBody>
                  <a:tcPr marL="4879" marR="4879" marT="7144" marB="0" anchor="ctr">
                    <a:lnL>
                      <a:noFill/>
                    </a:lnL>
                    <a:lnR w="12700" cap="flat" cmpd="sng" algn="ctr">
                      <a:noFill/>
                      <a:prstDash val="solid"/>
                      <a:round/>
                      <a:headEnd type="none" w="med" len="med"/>
                      <a:tailEnd type="none" w="med" len="med"/>
                    </a:lnR>
                    <a:lnT>
                      <a:noFill/>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2192542"/>
                  </a:ext>
                </a:extLst>
              </a:tr>
              <a:tr h="249775">
                <a:tc>
                  <a:txBody>
                    <a:bodyPr/>
                    <a:lstStyle/>
                    <a:p>
                      <a:pPr algn="ctr"/>
                      <a:endParaRPr lang="es-CR" sz="600" b="0" i="0" u="none" strike="noStrike" kern="1200" dirty="0">
                        <a:solidFill>
                          <a:schemeClr val="tx1"/>
                        </a:solidFill>
                        <a:latin typeface="Helvetica Light"/>
                        <a:ea typeface="+mn-ea"/>
                        <a:cs typeface="+mn-cs"/>
                      </a:endParaRPr>
                    </a:p>
                  </a:txBody>
                  <a:tcPr marL="46841" marR="46841" marT="34290" marB="34290">
                    <a:lnL w="19050" cap="flat" cmpd="sng" algn="ctr">
                      <a:noFill/>
                      <a:prstDash val="dash"/>
                      <a:round/>
                      <a:headEnd type="none" w="med" len="med"/>
                      <a:tailEnd type="none" w="med" len="med"/>
                    </a:lnL>
                    <a:lnR>
                      <a:noFill/>
                    </a:lnR>
                    <a:lnT w="12700" cap="flat" cmpd="sng" algn="ctr">
                      <a:solidFill>
                        <a:schemeClr val="bg1">
                          <a:lumMod val="9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s-CR" sz="900" b="1" i="0" u="none" strike="noStrike" kern="1200" dirty="0">
                          <a:solidFill>
                            <a:schemeClr val="tx1"/>
                          </a:solidFill>
                          <a:latin typeface="Helvetica Light"/>
                          <a:ea typeface="+mn-ea"/>
                          <a:cs typeface="+mn-cs"/>
                        </a:rPr>
                        <a:t>54,2%</a:t>
                      </a:r>
                    </a:p>
                  </a:txBody>
                  <a:tcPr marL="46841" marR="46841" marT="34290" marB="34290" anchor="ctr">
                    <a:lnL>
                      <a:noFill/>
                    </a:lnL>
                    <a:lnR w="12700" cap="flat" cmpd="sng" algn="ctr">
                      <a:no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26224773"/>
                  </a:ext>
                </a:extLst>
              </a:tr>
            </a:tbl>
          </a:graphicData>
        </a:graphic>
      </p:graphicFrame>
      <p:sp>
        <p:nvSpPr>
          <p:cNvPr id="21" name="Rectángulo redondeado 10">
            <a:extLst>
              <a:ext uri="{FF2B5EF4-FFF2-40B4-BE49-F238E27FC236}">
                <a16:creationId xmlns:a16="http://schemas.microsoft.com/office/drawing/2014/main" id="{B3C08253-21E2-4966-A9EA-5B5DDCE83F15}"/>
              </a:ext>
            </a:extLst>
          </p:cNvPr>
          <p:cNvSpPr/>
          <p:nvPr/>
        </p:nvSpPr>
        <p:spPr>
          <a:xfrm>
            <a:off x="871657" y="3836061"/>
            <a:ext cx="1640421" cy="275155"/>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t"/>
          <a:lstStyle/>
          <a:p>
            <a:pPr algn="ctr"/>
            <a:r>
              <a:rPr lang="es-ES_tradnl" sz="1400" spc="225" dirty="0">
                <a:solidFill>
                  <a:schemeClr val="tx1"/>
                </a:solidFill>
                <a:latin typeface="Arial"/>
                <a:cs typeface="Arial"/>
              </a:rPr>
              <a:t>Tocamientos</a:t>
            </a:r>
          </a:p>
          <a:p>
            <a:pPr algn="ctr"/>
            <a:r>
              <a:rPr lang="es-ES_tradnl" sz="1800" spc="225" dirty="0">
                <a:solidFill>
                  <a:schemeClr val="tx1"/>
                </a:solidFill>
                <a:latin typeface="Arial"/>
                <a:cs typeface="Arial"/>
              </a:rPr>
              <a:t>42,0</a:t>
            </a:r>
            <a:r>
              <a:rPr lang="es-ES_tradnl" sz="2100" spc="225" dirty="0">
                <a:solidFill>
                  <a:schemeClr val="tx1"/>
                </a:solidFill>
                <a:latin typeface="Arial"/>
                <a:cs typeface="Arial"/>
              </a:rPr>
              <a:t>%</a:t>
            </a:r>
            <a:r>
              <a:rPr lang="es-ES_tradnl" sz="2400" spc="225" dirty="0">
                <a:solidFill>
                  <a:schemeClr val="tx1"/>
                </a:solidFill>
                <a:latin typeface="Arial"/>
                <a:cs typeface="Arial"/>
              </a:rPr>
              <a:t>    </a:t>
            </a:r>
          </a:p>
        </p:txBody>
      </p:sp>
      <p:graphicFrame>
        <p:nvGraphicFramePr>
          <p:cNvPr id="22" name="Table 24">
            <a:extLst>
              <a:ext uri="{FF2B5EF4-FFF2-40B4-BE49-F238E27FC236}">
                <a16:creationId xmlns:a16="http://schemas.microsoft.com/office/drawing/2014/main" id="{0182E972-3569-4F3C-819B-5313FC529C36}"/>
              </a:ext>
            </a:extLst>
          </p:cNvPr>
          <p:cNvGraphicFramePr>
            <a:graphicFrameLocks noGrp="1"/>
          </p:cNvGraphicFramePr>
          <p:nvPr>
            <p:extLst>
              <p:ext uri="{D42A27DB-BD31-4B8C-83A1-F6EECF244321}">
                <p14:modId xmlns:p14="http://schemas.microsoft.com/office/powerpoint/2010/main" val="2751960830"/>
              </p:ext>
            </p:extLst>
          </p:nvPr>
        </p:nvGraphicFramePr>
        <p:xfrm>
          <a:off x="2368685" y="3917627"/>
          <a:ext cx="815070" cy="456010"/>
        </p:xfrm>
        <a:graphic>
          <a:graphicData uri="http://schemas.openxmlformats.org/drawingml/2006/table">
            <a:tbl>
              <a:tblPr/>
              <a:tblGrid>
                <a:gridCol w="353636">
                  <a:extLst>
                    <a:ext uri="{9D8B030D-6E8A-4147-A177-3AD203B41FA5}">
                      <a16:colId xmlns:a16="http://schemas.microsoft.com/office/drawing/2014/main" val="1811590155"/>
                    </a:ext>
                  </a:extLst>
                </a:gridCol>
                <a:gridCol w="461434">
                  <a:extLst>
                    <a:ext uri="{9D8B030D-6E8A-4147-A177-3AD203B41FA5}">
                      <a16:colId xmlns:a16="http://schemas.microsoft.com/office/drawing/2014/main" val="27205764"/>
                    </a:ext>
                  </a:extLst>
                </a:gridCol>
              </a:tblGrid>
              <a:tr h="181976">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s-CR" sz="600" b="0" i="0" u="none" strike="noStrike" kern="1200" dirty="0">
                        <a:solidFill>
                          <a:schemeClr val="tx1"/>
                        </a:solidFill>
                        <a:latin typeface="Helvetica Light"/>
                        <a:ea typeface="+mn-ea"/>
                        <a:cs typeface="+mn-cs"/>
                      </a:endParaRPr>
                    </a:p>
                  </a:txBody>
                  <a:tcPr marL="4879" marR="4879" marT="7144" marB="0" anchor="ctr">
                    <a:lnL w="19050" cap="flat" cmpd="sng" algn="ctr">
                      <a:noFill/>
                      <a:prstDash val="dash"/>
                      <a:round/>
                      <a:headEnd type="none" w="med" len="med"/>
                      <a:tailEnd type="none" w="med" len="med"/>
                    </a:lnL>
                    <a:lnR>
                      <a:noFill/>
                    </a:lnR>
                    <a:lnT>
                      <a:noFill/>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CR" sz="900" b="0" i="0" u="none" strike="noStrike" kern="1200" dirty="0">
                          <a:solidFill>
                            <a:schemeClr val="tx1"/>
                          </a:solidFill>
                          <a:latin typeface="Helvetica Light"/>
                          <a:ea typeface="+mn-ea"/>
                          <a:cs typeface="+mn-cs"/>
                        </a:rPr>
                        <a:t>26,1%</a:t>
                      </a:r>
                    </a:p>
                  </a:txBody>
                  <a:tcPr marL="4879" marR="4879" marT="7144" marB="0" anchor="ctr">
                    <a:lnL>
                      <a:noFill/>
                    </a:lnL>
                    <a:lnR w="12700" cap="flat" cmpd="sng" algn="ctr">
                      <a:noFill/>
                      <a:prstDash val="solid"/>
                      <a:round/>
                      <a:headEnd type="none" w="med" len="med"/>
                      <a:tailEnd type="none" w="med" len="med"/>
                    </a:lnR>
                    <a:lnT>
                      <a:noFill/>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2192542"/>
                  </a:ext>
                </a:extLst>
              </a:tr>
              <a:tr h="274034">
                <a:tc>
                  <a:txBody>
                    <a:bodyPr/>
                    <a:lstStyle/>
                    <a:p>
                      <a:pPr algn="ctr"/>
                      <a:endParaRPr lang="es-CR" sz="600" b="0" i="0" u="none" strike="noStrike" kern="1200" dirty="0">
                        <a:solidFill>
                          <a:schemeClr val="tx1"/>
                        </a:solidFill>
                        <a:latin typeface="Helvetica Light"/>
                        <a:ea typeface="+mn-ea"/>
                        <a:cs typeface="+mn-cs"/>
                      </a:endParaRPr>
                    </a:p>
                  </a:txBody>
                  <a:tcPr marL="46841" marR="46841" marT="34290" marB="34290">
                    <a:lnL w="19050" cap="flat" cmpd="sng" algn="ctr">
                      <a:noFill/>
                      <a:prstDash val="dash"/>
                      <a:round/>
                      <a:headEnd type="none" w="med" len="med"/>
                      <a:tailEnd type="none" w="med" len="med"/>
                    </a:lnL>
                    <a:lnR>
                      <a:noFill/>
                    </a:lnR>
                    <a:lnT w="12700" cap="flat" cmpd="sng" algn="ctr">
                      <a:solidFill>
                        <a:schemeClr val="bg1">
                          <a:lumMod val="9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s-CR" sz="900" b="1" i="0" u="none" strike="noStrike" kern="1200" dirty="0">
                          <a:solidFill>
                            <a:schemeClr val="tx1"/>
                          </a:solidFill>
                          <a:latin typeface="Helvetica Light"/>
                          <a:ea typeface="+mn-ea"/>
                          <a:cs typeface="+mn-cs"/>
                        </a:rPr>
                        <a:t>53,8%</a:t>
                      </a:r>
                    </a:p>
                  </a:txBody>
                  <a:tcPr marL="46841" marR="46841" marT="34290" marB="34290" anchor="ctr">
                    <a:lnL>
                      <a:noFill/>
                    </a:lnL>
                    <a:lnR w="12700" cap="flat" cmpd="sng" algn="ctr">
                      <a:no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26224773"/>
                  </a:ext>
                </a:extLst>
              </a:tr>
            </a:tbl>
          </a:graphicData>
        </a:graphic>
      </p:graphicFrame>
      <p:pic>
        <p:nvPicPr>
          <p:cNvPr id="23" name="Picture 27">
            <a:extLst>
              <a:ext uri="{FF2B5EF4-FFF2-40B4-BE49-F238E27FC236}">
                <a16:creationId xmlns:a16="http://schemas.microsoft.com/office/drawing/2014/main" id="{F8D53C48-AE8B-4E1E-8A3F-BFA9369EA056}"/>
              </a:ext>
            </a:extLst>
          </p:cNvPr>
          <p:cNvPicPr>
            <a:picLocks noChangeAspect="1"/>
          </p:cNvPicPr>
          <p:nvPr/>
        </p:nvPicPr>
        <p:blipFill>
          <a:blip r:embed="rId5"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19365" y="3837696"/>
            <a:ext cx="527249" cy="527249"/>
          </a:xfrm>
          <a:prstGeom prst="rect">
            <a:avLst/>
          </a:prstGeom>
        </p:spPr>
      </p:pic>
      <p:pic>
        <p:nvPicPr>
          <p:cNvPr id="24" name="Picture 28">
            <a:extLst>
              <a:ext uri="{FF2B5EF4-FFF2-40B4-BE49-F238E27FC236}">
                <a16:creationId xmlns:a16="http://schemas.microsoft.com/office/drawing/2014/main" id="{BE087047-645C-462D-950E-3CB3A91669AD}"/>
              </a:ext>
            </a:extLst>
          </p:cNvPr>
          <p:cNvPicPr>
            <a:picLocks noChangeAspect="1"/>
          </p:cNvPicPr>
          <p:nvPr/>
        </p:nvPicPr>
        <p:blipFill>
          <a:blip r:embed="rId6" cstate="email">
            <a:grayscl/>
            <a:extLst>
              <a:ext uri="{28A0092B-C50C-407E-A947-70E740481C1C}">
                <a14:useLocalDpi xmlns:a14="http://schemas.microsoft.com/office/drawing/2010/main"/>
              </a:ext>
            </a:extLst>
          </a:blip>
          <a:stretch>
            <a:fillRect/>
          </a:stretch>
        </p:blipFill>
        <p:spPr>
          <a:xfrm>
            <a:off x="5387844" y="2984443"/>
            <a:ext cx="352384" cy="352384"/>
          </a:xfrm>
          <a:prstGeom prst="rect">
            <a:avLst/>
          </a:prstGeom>
        </p:spPr>
      </p:pic>
      <p:pic>
        <p:nvPicPr>
          <p:cNvPr id="25" name="Picture 29">
            <a:extLst>
              <a:ext uri="{FF2B5EF4-FFF2-40B4-BE49-F238E27FC236}">
                <a16:creationId xmlns:a16="http://schemas.microsoft.com/office/drawing/2014/main" id="{ACB9DB4D-FC96-4AFE-95E0-5A29E2C8C9F5}"/>
              </a:ext>
            </a:extLst>
          </p:cNvPr>
          <p:cNvPicPr>
            <a:picLocks noChangeAspect="1"/>
          </p:cNvPicPr>
          <p:nvPr/>
        </p:nvPicPr>
        <p:blipFill>
          <a:blip r:embed="rId7" cstate="email">
            <a:grayscl/>
            <a:extLst>
              <a:ext uri="{28A0092B-C50C-407E-A947-70E740481C1C}">
                <a14:useLocalDpi xmlns:a14="http://schemas.microsoft.com/office/drawing/2010/main"/>
              </a:ext>
            </a:extLst>
          </a:blip>
          <a:stretch>
            <a:fillRect/>
          </a:stretch>
        </p:blipFill>
        <p:spPr>
          <a:xfrm>
            <a:off x="5571313" y="3131035"/>
            <a:ext cx="342802" cy="342802"/>
          </a:xfrm>
          <a:prstGeom prst="rect">
            <a:avLst/>
          </a:prstGeom>
        </p:spPr>
      </p:pic>
      <p:pic>
        <p:nvPicPr>
          <p:cNvPr id="26" name="Gráfico 25" descr="Femenino">
            <a:extLst>
              <a:ext uri="{FF2B5EF4-FFF2-40B4-BE49-F238E27FC236}">
                <a16:creationId xmlns:a16="http://schemas.microsoft.com/office/drawing/2014/main" id="{7C51180A-F977-402D-8BAA-1289DF6C3677}"/>
              </a:ext>
            </a:extLst>
          </p:cNvPr>
          <p:cNvPicPr>
            <a:picLocks noChangeAspect="1"/>
          </p:cNvPicPr>
          <p:nvPr/>
        </p:nvPicPr>
        <p:blipFill>
          <a:blip r:embed="rId8" cstate="email">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flipH="1">
            <a:off x="2558031" y="1473802"/>
            <a:ext cx="208852" cy="208852"/>
          </a:xfrm>
          <a:prstGeom prst="rect">
            <a:avLst/>
          </a:prstGeom>
        </p:spPr>
      </p:pic>
      <p:pic>
        <p:nvPicPr>
          <p:cNvPr id="27" name="Gráfico 26" descr="Masculino">
            <a:extLst>
              <a:ext uri="{FF2B5EF4-FFF2-40B4-BE49-F238E27FC236}">
                <a16:creationId xmlns:a16="http://schemas.microsoft.com/office/drawing/2014/main" id="{356647FE-6647-43B0-8DB2-F9788E979C03}"/>
              </a:ext>
            </a:extLst>
          </p:cNvPr>
          <p:cNvPicPr>
            <a:picLocks noChangeAspect="1"/>
          </p:cNvPicPr>
          <p:nvPr/>
        </p:nvPicPr>
        <p:blipFill>
          <a:blip r:embed="rId10" cstate="email">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flipH="1">
            <a:off x="2558031" y="1278833"/>
            <a:ext cx="208852" cy="208852"/>
          </a:xfrm>
          <a:prstGeom prst="rect">
            <a:avLst/>
          </a:prstGeom>
        </p:spPr>
      </p:pic>
      <p:pic>
        <p:nvPicPr>
          <p:cNvPr id="29" name="Gráfico 28" descr="Femenino">
            <a:extLst>
              <a:ext uri="{FF2B5EF4-FFF2-40B4-BE49-F238E27FC236}">
                <a16:creationId xmlns:a16="http://schemas.microsoft.com/office/drawing/2014/main" id="{7A0CDF31-320E-4142-9FC4-6E8846C75322}"/>
              </a:ext>
            </a:extLst>
          </p:cNvPr>
          <p:cNvPicPr>
            <a:picLocks noChangeAspect="1"/>
          </p:cNvPicPr>
          <p:nvPr/>
        </p:nvPicPr>
        <p:blipFill>
          <a:blip r:embed="rId8" cstate="email">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flipH="1">
            <a:off x="2516009" y="2752936"/>
            <a:ext cx="208852" cy="208852"/>
          </a:xfrm>
          <a:prstGeom prst="rect">
            <a:avLst/>
          </a:prstGeom>
        </p:spPr>
      </p:pic>
      <p:pic>
        <p:nvPicPr>
          <p:cNvPr id="30" name="Gráfico 29" descr="Masculino">
            <a:extLst>
              <a:ext uri="{FF2B5EF4-FFF2-40B4-BE49-F238E27FC236}">
                <a16:creationId xmlns:a16="http://schemas.microsoft.com/office/drawing/2014/main" id="{F731221D-5E9B-48A3-BFF1-51CFA18945D7}"/>
              </a:ext>
            </a:extLst>
          </p:cNvPr>
          <p:cNvPicPr>
            <a:picLocks noChangeAspect="1"/>
          </p:cNvPicPr>
          <p:nvPr/>
        </p:nvPicPr>
        <p:blipFill>
          <a:blip r:embed="rId10" cstate="email">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flipH="1">
            <a:off x="2516009" y="2557967"/>
            <a:ext cx="208852" cy="208852"/>
          </a:xfrm>
          <a:prstGeom prst="rect">
            <a:avLst/>
          </a:prstGeom>
        </p:spPr>
      </p:pic>
      <p:pic>
        <p:nvPicPr>
          <p:cNvPr id="31" name="Gráfico 30" descr="Femenino">
            <a:extLst>
              <a:ext uri="{FF2B5EF4-FFF2-40B4-BE49-F238E27FC236}">
                <a16:creationId xmlns:a16="http://schemas.microsoft.com/office/drawing/2014/main" id="{19F29157-336E-4981-83B6-DDECFE7F3EEE}"/>
              </a:ext>
            </a:extLst>
          </p:cNvPr>
          <p:cNvPicPr>
            <a:picLocks noChangeAspect="1"/>
          </p:cNvPicPr>
          <p:nvPr/>
        </p:nvPicPr>
        <p:blipFill>
          <a:blip r:embed="rId8" cstate="email">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flipH="1">
            <a:off x="7508230" y="3178515"/>
            <a:ext cx="208852" cy="208852"/>
          </a:xfrm>
          <a:prstGeom prst="rect">
            <a:avLst/>
          </a:prstGeom>
        </p:spPr>
      </p:pic>
      <p:pic>
        <p:nvPicPr>
          <p:cNvPr id="32" name="Gráfico 31" descr="Masculino">
            <a:extLst>
              <a:ext uri="{FF2B5EF4-FFF2-40B4-BE49-F238E27FC236}">
                <a16:creationId xmlns:a16="http://schemas.microsoft.com/office/drawing/2014/main" id="{660466D8-CD9C-432C-BCDD-932C2854138D}"/>
              </a:ext>
            </a:extLst>
          </p:cNvPr>
          <p:cNvPicPr>
            <a:picLocks noChangeAspect="1"/>
          </p:cNvPicPr>
          <p:nvPr/>
        </p:nvPicPr>
        <p:blipFill>
          <a:blip r:embed="rId10" cstate="email">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flipH="1">
            <a:off x="7508230" y="2983547"/>
            <a:ext cx="208852" cy="208852"/>
          </a:xfrm>
          <a:prstGeom prst="rect">
            <a:avLst/>
          </a:prstGeom>
        </p:spPr>
      </p:pic>
      <p:pic>
        <p:nvPicPr>
          <p:cNvPr id="33" name="Gráfico 32" descr="Femenino">
            <a:extLst>
              <a:ext uri="{FF2B5EF4-FFF2-40B4-BE49-F238E27FC236}">
                <a16:creationId xmlns:a16="http://schemas.microsoft.com/office/drawing/2014/main" id="{E92F4B3D-E48F-447B-81FD-B34C405C304E}"/>
              </a:ext>
            </a:extLst>
          </p:cNvPr>
          <p:cNvPicPr>
            <a:picLocks noChangeAspect="1"/>
          </p:cNvPicPr>
          <p:nvPr/>
        </p:nvPicPr>
        <p:blipFill>
          <a:blip r:embed="rId8" cstate="email">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flipH="1">
            <a:off x="2558031" y="4096761"/>
            <a:ext cx="208852" cy="208852"/>
          </a:xfrm>
          <a:prstGeom prst="rect">
            <a:avLst/>
          </a:prstGeom>
        </p:spPr>
      </p:pic>
      <p:pic>
        <p:nvPicPr>
          <p:cNvPr id="34" name="Gráfico 33" descr="Masculino">
            <a:extLst>
              <a:ext uri="{FF2B5EF4-FFF2-40B4-BE49-F238E27FC236}">
                <a16:creationId xmlns:a16="http://schemas.microsoft.com/office/drawing/2014/main" id="{E4B429EA-E721-44B5-87A5-88CAF078EE76}"/>
              </a:ext>
            </a:extLst>
          </p:cNvPr>
          <p:cNvPicPr>
            <a:picLocks noChangeAspect="1"/>
          </p:cNvPicPr>
          <p:nvPr/>
        </p:nvPicPr>
        <p:blipFill>
          <a:blip r:embed="rId10" cstate="email">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flipH="1">
            <a:off x="2558031" y="3901793"/>
            <a:ext cx="208852" cy="208852"/>
          </a:xfrm>
          <a:prstGeom prst="rect">
            <a:avLst/>
          </a:prstGeom>
        </p:spPr>
      </p:pic>
      <p:sp>
        <p:nvSpPr>
          <p:cNvPr id="2" name="Rectángulo redondeado 10">
            <a:extLst>
              <a:ext uri="{FF2B5EF4-FFF2-40B4-BE49-F238E27FC236}">
                <a16:creationId xmlns:a16="http://schemas.microsoft.com/office/drawing/2014/main" id="{F1E8AF53-3D01-427B-98BC-4CB31E4B94B3}"/>
              </a:ext>
            </a:extLst>
          </p:cNvPr>
          <p:cNvSpPr/>
          <p:nvPr/>
        </p:nvSpPr>
        <p:spPr>
          <a:xfrm>
            <a:off x="4868844" y="1574599"/>
            <a:ext cx="2560949" cy="737819"/>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t"/>
          <a:lstStyle/>
          <a:p>
            <a:r>
              <a:rPr lang="es-CR" sz="1050" spc="225" dirty="0">
                <a:solidFill>
                  <a:schemeClr val="tx1"/>
                </a:solidFill>
                <a:latin typeface="Arial"/>
                <a:cs typeface="Arial"/>
              </a:rPr>
              <a:t>Los </a:t>
            </a:r>
            <a:r>
              <a:rPr lang="es-CR" sz="1050" b="1" dirty="0">
                <a:solidFill>
                  <a:schemeClr val="accent1"/>
                </a:solidFill>
                <a:latin typeface="Arial"/>
                <a:ea typeface="+mj-ea"/>
                <a:cs typeface="Arial"/>
              </a:rPr>
              <a:t>hombres invaden </a:t>
            </a:r>
            <a:r>
              <a:rPr lang="es-CR" sz="1050" spc="225" dirty="0">
                <a:solidFill>
                  <a:schemeClr val="tx1"/>
                </a:solidFill>
                <a:latin typeface="Arial"/>
                <a:cs typeface="Arial"/>
              </a:rPr>
              <a:t>el </a:t>
            </a:r>
            <a:r>
              <a:rPr lang="es-CR" sz="1050" b="1" dirty="0">
                <a:solidFill>
                  <a:schemeClr val="accent1"/>
                </a:solidFill>
                <a:latin typeface="Arial"/>
                <a:ea typeface="+mj-ea"/>
                <a:cs typeface="Arial"/>
              </a:rPr>
              <a:t>espacio a las mujeres </a:t>
            </a:r>
            <a:r>
              <a:rPr lang="es-CR" sz="1050" spc="225" dirty="0">
                <a:solidFill>
                  <a:schemeClr val="tx1"/>
                </a:solidFill>
                <a:latin typeface="Arial"/>
                <a:cs typeface="Arial"/>
              </a:rPr>
              <a:t>/ </a:t>
            </a:r>
          </a:p>
          <a:p>
            <a:r>
              <a:rPr lang="es-CR" sz="1050" b="1" dirty="0">
                <a:solidFill>
                  <a:schemeClr val="accent1"/>
                </a:solidFill>
                <a:latin typeface="Arial"/>
                <a:ea typeface="+mj-ea"/>
                <a:cs typeface="Arial"/>
              </a:rPr>
              <a:t>roces</a:t>
            </a:r>
            <a:r>
              <a:rPr lang="es-CR" sz="1050" spc="225" dirty="0">
                <a:solidFill>
                  <a:schemeClr val="tx1"/>
                </a:solidFill>
                <a:latin typeface="Arial"/>
                <a:cs typeface="Arial"/>
              </a:rPr>
              <a:t> por parte de hombres de pie o a su lado</a:t>
            </a:r>
          </a:p>
        </p:txBody>
      </p:sp>
      <p:graphicFrame>
        <p:nvGraphicFramePr>
          <p:cNvPr id="3" name="Table 31">
            <a:extLst>
              <a:ext uri="{FF2B5EF4-FFF2-40B4-BE49-F238E27FC236}">
                <a16:creationId xmlns:a16="http://schemas.microsoft.com/office/drawing/2014/main" id="{77FE08F1-CCAF-4836-9DD3-3D29B6E0B749}"/>
              </a:ext>
            </a:extLst>
          </p:cNvPr>
          <p:cNvGraphicFramePr>
            <a:graphicFrameLocks noGrp="1"/>
          </p:cNvGraphicFramePr>
          <p:nvPr>
            <p:extLst>
              <p:ext uri="{D42A27DB-BD31-4B8C-83A1-F6EECF244321}">
                <p14:modId xmlns:p14="http://schemas.microsoft.com/office/powerpoint/2010/main" val="2560944539"/>
              </p:ext>
            </p:extLst>
          </p:nvPr>
        </p:nvGraphicFramePr>
        <p:xfrm>
          <a:off x="7946986" y="1609106"/>
          <a:ext cx="903870" cy="616318"/>
        </p:xfrm>
        <a:graphic>
          <a:graphicData uri="http://schemas.openxmlformats.org/drawingml/2006/table">
            <a:tbl>
              <a:tblPr/>
              <a:tblGrid>
                <a:gridCol w="141705">
                  <a:extLst>
                    <a:ext uri="{9D8B030D-6E8A-4147-A177-3AD203B41FA5}">
                      <a16:colId xmlns:a16="http://schemas.microsoft.com/office/drawing/2014/main" val="1811590155"/>
                    </a:ext>
                  </a:extLst>
                </a:gridCol>
                <a:gridCol w="762165">
                  <a:extLst>
                    <a:ext uri="{9D8B030D-6E8A-4147-A177-3AD203B41FA5}">
                      <a16:colId xmlns:a16="http://schemas.microsoft.com/office/drawing/2014/main" val="27205764"/>
                    </a:ext>
                  </a:extLst>
                </a:gridCol>
              </a:tblGrid>
              <a:tr h="26930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s-CR" sz="600" b="0" i="0" u="none" strike="noStrike" kern="1200" dirty="0">
                        <a:solidFill>
                          <a:schemeClr val="tx1"/>
                        </a:solidFill>
                        <a:latin typeface="Helvetica Light"/>
                        <a:ea typeface="+mn-ea"/>
                        <a:cs typeface="+mn-cs"/>
                      </a:endParaRPr>
                    </a:p>
                  </a:txBody>
                  <a:tcPr marL="5367" marR="5367" marT="7144" marB="0" anchor="ctr">
                    <a:lnL w="19050" cap="flat" cmpd="sng" algn="ctr">
                      <a:noFill/>
                      <a:prstDash val="dash"/>
                      <a:round/>
                      <a:headEnd type="none" w="med" len="med"/>
                      <a:tailEnd type="none" w="med" len="med"/>
                    </a:lnL>
                    <a:lnR>
                      <a:noFill/>
                    </a:lnR>
                    <a:lnT>
                      <a:noFill/>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CR" sz="1400" b="0" i="0" u="none" strike="noStrike" kern="1200" dirty="0">
                          <a:solidFill>
                            <a:schemeClr val="tx1"/>
                          </a:solidFill>
                          <a:latin typeface="Helvetica Light"/>
                          <a:ea typeface="+mn-ea"/>
                          <a:cs typeface="+mn-cs"/>
                        </a:rPr>
                        <a:t>3,7%</a:t>
                      </a:r>
                    </a:p>
                  </a:txBody>
                  <a:tcPr marL="5367" marR="5367" marT="7144" marB="0" anchor="ctr">
                    <a:lnL>
                      <a:noFill/>
                    </a:lnL>
                    <a:lnR w="12700" cap="flat" cmpd="sng" algn="ctr">
                      <a:noFill/>
                      <a:prstDash val="solid"/>
                      <a:round/>
                      <a:headEnd type="none" w="med" len="med"/>
                      <a:tailEnd type="none" w="med" len="med"/>
                    </a:lnR>
                    <a:lnT>
                      <a:noFill/>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2192542"/>
                  </a:ext>
                </a:extLst>
              </a:tr>
              <a:tr h="347018">
                <a:tc>
                  <a:txBody>
                    <a:bodyPr/>
                    <a:lstStyle/>
                    <a:p>
                      <a:pPr algn="ctr"/>
                      <a:endParaRPr lang="es-CR" sz="600" b="0" i="0" u="none" strike="noStrike" kern="1200" dirty="0">
                        <a:solidFill>
                          <a:schemeClr val="tx1"/>
                        </a:solidFill>
                        <a:latin typeface="Helvetica Light"/>
                        <a:ea typeface="+mn-ea"/>
                        <a:cs typeface="+mn-cs"/>
                      </a:endParaRPr>
                    </a:p>
                  </a:txBody>
                  <a:tcPr marL="51526" marR="51526" marT="34290" marB="34290">
                    <a:lnL w="19050" cap="flat" cmpd="sng" algn="ctr">
                      <a:noFill/>
                      <a:prstDash val="dash"/>
                      <a:round/>
                      <a:headEnd type="none" w="med" len="med"/>
                      <a:tailEnd type="none" w="med" len="med"/>
                    </a:lnL>
                    <a:lnR>
                      <a:noFill/>
                    </a:lnR>
                    <a:lnT w="12700" cap="flat" cmpd="sng" algn="ctr">
                      <a:solidFill>
                        <a:schemeClr val="bg1">
                          <a:lumMod val="9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s-CR" sz="1400" b="1" i="0" u="none" strike="noStrike" kern="1200" dirty="0">
                          <a:solidFill>
                            <a:schemeClr val="tx1"/>
                          </a:solidFill>
                          <a:latin typeface="Helvetica Light"/>
                          <a:ea typeface="+mn-ea"/>
                          <a:cs typeface="+mn-cs"/>
                        </a:rPr>
                        <a:t>11,0%</a:t>
                      </a:r>
                    </a:p>
                  </a:txBody>
                  <a:tcPr marL="51526" marR="51526" marT="34290" marB="34290">
                    <a:lnL>
                      <a:noFill/>
                    </a:lnL>
                    <a:lnR w="12700" cap="flat" cmpd="sng" algn="ctr">
                      <a:no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26224773"/>
                  </a:ext>
                </a:extLst>
              </a:tr>
            </a:tbl>
          </a:graphicData>
        </a:graphic>
      </p:graphicFrame>
      <p:pic>
        <p:nvPicPr>
          <p:cNvPr id="5" name="Picture 3" descr="Z:\media\syn\Windows\Users\Sebastián Alfaro\Documents\BD final GIZ\Iconos\De pago\man-stealing-a-helpless-woman.png">
            <a:extLst>
              <a:ext uri="{FF2B5EF4-FFF2-40B4-BE49-F238E27FC236}">
                <a16:creationId xmlns:a16="http://schemas.microsoft.com/office/drawing/2014/main" id="{D32675A9-E83A-4CE7-8034-7E108C786DA3}"/>
              </a:ext>
            </a:extLst>
          </p:cNvPr>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4331553" y="1574599"/>
            <a:ext cx="543533" cy="436675"/>
          </a:xfrm>
          <a:prstGeom prst="rect">
            <a:avLst/>
          </a:prstGeom>
          <a:noFill/>
          <a:extLst>
            <a:ext uri="{909E8E84-426E-40DD-AFC4-6F175D3DCCD1}">
              <a14:hiddenFill xmlns:a14="http://schemas.microsoft.com/office/drawing/2010/main">
                <a:solidFill>
                  <a:srgbClr val="FFFFFF"/>
                </a:solidFill>
              </a14:hiddenFill>
            </a:ext>
          </a:extLst>
        </p:spPr>
      </p:pic>
      <p:pic>
        <p:nvPicPr>
          <p:cNvPr id="43" name="Gráfico 42" descr="Femenino">
            <a:extLst>
              <a:ext uri="{FF2B5EF4-FFF2-40B4-BE49-F238E27FC236}">
                <a16:creationId xmlns:a16="http://schemas.microsoft.com/office/drawing/2014/main" id="{EEDB452B-929F-4F6A-957E-64B946E05032}"/>
              </a:ext>
            </a:extLst>
          </p:cNvPr>
          <p:cNvPicPr>
            <a:picLocks noChangeAspect="1"/>
          </p:cNvPicPr>
          <p:nvPr/>
        </p:nvPicPr>
        <p:blipFill>
          <a:blip r:embed="rId8" cstate="email">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flipH="1">
            <a:off x="7833650" y="1887139"/>
            <a:ext cx="360717" cy="360717"/>
          </a:xfrm>
          <a:prstGeom prst="rect">
            <a:avLst/>
          </a:prstGeom>
        </p:spPr>
      </p:pic>
      <p:pic>
        <p:nvPicPr>
          <p:cNvPr id="45" name="Gráfico 44" descr="Masculino">
            <a:extLst>
              <a:ext uri="{FF2B5EF4-FFF2-40B4-BE49-F238E27FC236}">
                <a16:creationId xmlns:a16="http://schemas.microsoft.com/office/drawing/2014/main" id="{AD0DB312-2D65-412F-9E63-990ABA6D5499}"/>
              </a:ext>
            </a:extLst>
          </p:cNvPr>
          <p:cNvPicPr>
            <a:picLocks noChangeAspect="1"/>
          </p:cNvPicPr>
          <p:nvPr/>
        </p:nvPicPr>
        <p:blipFill>
          <a:blip r:embed="rId10" cstate="email">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flipH="1">
            <a:off x="7833136" y="1566144"/>
            <a:ext cx="360717" cy="360717"/>
          </a:xfrm>
          <a:prstGeom prst="rect">
            <a:avLst/>
          </a:prstGeom>
        </p:spPr>
      </p:pic>
    </p:spTree>
    <p:extLst>
      <p:ext uri="{BB962C8B-B14F-4D97-AF65-F5344CB8AC3E}">
        <p14:creationId xmlns:p14="http://schemas.microsoft.com/office/powerpoint/2010/main" val="216182526"/>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Marcador de contenido 5">
            <a:extLst>
              <a:ext uri="{FF2B5EF4-FFF2-40B4-BE49-F238E27FC236}">
                <a16:creationId xmlns:a16="http://schemas.microsoft.com/office/drawing/2014/main" id="{06470588-CD28-40C4-84E0-3774B14AE373}"/>
              </a:ext>
            </a:extLst>
          </p:cNvPr>
          <p:cNvPicPr>
            <a:picLocks noChangeAspect="1"/>
          </p:cNvPicPr>
          <p:nvPr/>
        </p:nvPicPr>
        <p:blipFill rotWithShape="1">
          <a:blip r:embed="rId2" cstate="email">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t="10800" b="4931"/>
          <a:stretch/>
        </p:blipFill>
        <p:spPr>
          <a:xfrm>
            <a:off x="20" y="10"/>
            <a:ext cx="9143980" cy="5143490"/>
          </a:xfrm>
          <a:prstGeom prst="rect">
            <a:avLst/>
          </a:prstGeom>
        </p:spPr>
      </p:pic>
      <p:sp>
        <p:nvSpPr>
          <p:cNvPr id="27" name="Rectangle 26">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990106"/>
            <a:ext cx="9144000" cy="552413"/>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ítulo 2">
            <a:extLst>
              <a:ext uri="{FF2B5EF4-FFF2-40B4-BE49-F238E27FC236}">
                <a16:creationId xmlns:a16="http://schemas.microsoft.com/office/drawing/2014/main" id="{ECD4BB1F-7516-4593-AD16-0FCF5B042DA7}"/>
              </a:ext>
            </a:extLst>
          </p:cNvPr>
          <p:cNvSpPr>
            <a:spLocks noGrp="1"/>
          </p:cNvSpPr>
          <p:nvPr>
            <p:ph type="title"/>
          </p:nvPr>
        </p:nvSpPr>
        <p:spPr>
          <a:xfrm>
            <a:off x="392906" y="3987930"/>
            <a:ext cx="8408194" cy="558627"/>
          </a:xfrm>
        </p:spPr>
        <p:txBody>
          <a:bodyPr vert="horz" lIns="91440" tIns="45720" rIns="91440" bIns="45720" rtlCol="0" anchor="ctr">
            <a:normAutofit fontScale="90000"/>
          </a:bodyPr>
          <a:lstStyle/>
          <a:p>
            <a:pPr algn="ctr" defTabSz="914400"/>
            <a:r>
              <a:rPr lang="es-MX" sz="2700" dirty="0">
                <a:solidFill>
                  <a:schemeClr val="tx1">
                    <a:lumMod val="85000"/>
                    <a:lumOff val="15000"/>
                  </a:schemeClr>
                </a:solidFill>
              </a:rPr>
              <a:t>La gente se siente más </a:t>
            </a:r>
            <a:r>
              <a:rPr lang="es-MX" sz="2700" dirty="0">
                <a:solidFill>
                  <a:schemeClr val="accent1"/>
                </a:solidFill>
              </a:rPr>
              <a:t>insegura</a:t>
            </a:r>
            <a:r>
              <a:rPr lang="es-MX" sz="2700" dirty="0">
                <a:solidFill>
                  <a:schemeClr val="tx1">
                    <a:lumMod val="85000"/>
                    <a:lumOff val="15000"/>
                  </a:schemeClr>
                </a:solidFill>
              </a:rPr>
              <a:t> durante la espera y, en</a:t>
            </a:r>
            <a:br>
              <a:rPr lang="es-MX" sz="2700" dirty="0">
                <a:solidFill>
                  <a:schemeClr val="tx1">
                    <a:lumMod val="85000"/>
                    <a:lumOff val="15000"/>
                  </a:schemeClr>
                </a:solidFill>
              </a:rPr>
            </a:br>
            <a:r>
              <a:rPr lang="es-MX" sz="2700" dirty="0">
                <a:solidFill>
                  <a:schemeClr val="tx1">
                    <a:lumMod val="85000"/>
                    <a:lumOff val="15000"/>
                  </a:schemeClr>
                </a:solidFill>
              </a:rPr>
              <a:t>segunda instancia, durante el viaje.</a:t>
            </a:r>
            <a:endParaRPr lang="en-US" sz="2700" dirty="0">
              <a:solidFill>
                <a:schemeClr val="tx1">
                  <a:lumMod val="85000"/>
                  <a:lumOff val="15000"/>
                </a:schemeClr>
              </a:solidFill>
            </a:endParaRPr>
          </a:p>
        </p:txBody>
      </p:sp>
      <p:cxnSp>
        <p:nvCxnSpPr>
          <p:cNvPr id="29" name="Straight Connector 28">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3931487"/>
            <a:ext cx="9144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4601139"/>
            <a:ext cx="9144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85914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 name="Rectangle 65">
            <a:extLst>
              <a:ext uri="{FF2B5EF4-FFF2-40B4-BE49-F238E27FC236}">
                <a16:creationId xmlns:a16="http://schemas.microsoft.com/office/drawing/2014/main" id="{2E614F1C-2D93-42D0-B229-7681994499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5552316" y="0"/>
            <a:ext cx="3591684" cy="51435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itel 27">
            <a:extLst>
              <a:ext uri="{FF2B5EF4-FFF2-40B4-BE49-F238E27FC236}">
                <a16:creationId xmlns:a16="http://schemas.microsoft.com/office/drawing/2014/main" id="{64A1F0DB-2E3C-4391-AAF1-FDDBD2E01730}"/>
              </a:ext>
            </a:extLst>
          </p:cNvPr>
          <p:cNvSpPr>
            <a:spLocks noGrp="1"/>
          </p:cNvSpPr>
          <p:nvPr>
            <p:ph type="title"/>
          </p:nvPr>
        </p:nvSpPr>
        <p:spPr bwMode="gray">
          <a:xfrm>
            <a:off x="6164669" y="925494"/>
            <a:ext cx="2658953" cy="3294341"/>
          </a:xfrm>
          <a:noFill/>
        </p:spPr>
        <p:txBody>
          <a:bodyPr vert="horz" wrap="square" lIns="91440" tIns="45720" rIns="91440" bIns="45720" rtlCol="0" anchor="b">
            <a:noAutofit/>
          </a:bodyPr>
          <a:lstStyle/>
          <a:p>
            <a:pPr algn="l" defTabSz="914400">
              <a:lnSpc>
                <a:spcPct val="90000"/>
              </a:lnSpc>
              <a:spcBef>
                <a:spcPct val="0"/>
              </a:spcBef>
            </a:pPr>
            <a:r>
              <a:rPr lang="en-US" sz="1400" i="1" dirty="0">
                <a:solidFill>
                  <a:schemeClr val="bg1"/>
                </a:solidFill>
              </a:rPr>
              <a:t>"Tengo una amiga que un </a:t>
            </a:r>
            <a:r>
              <a:rPr lang="en-US" sz="1400" i="1" dirty="0" err="1">
                <a:solidFill>
                  <a:schemeClr val="bg1"/>
                </a:solidFill>
              </a:rPr>
              <a:t>señor</a:t>
            </a:r>
            <a:r>
              <a:rPr lang="en-US" sz="1400" i="1" dirty="0">
                <a:solidFill>
                  <a:schemeClr val="bg1"/>
                </a:solidFill>
              </a:rPr>
              <a:t> le </a:t>
            </a:r>
            <a:r>
              <a:rPr lang="en-US" sz="1400" i="1" dirty="0" err="1">
                <a:solidFill>
                  <a:schemeClr val="bg1"/>
                </a:solidFill>
              </a:rPr>
              <a:t>empezó</a:t>
            </a:r>
            <a:r>
              <a:rPr lang="en-US" sz="1400" i="1" dirty="0">
                <a:solidFill>
                  <a:schemeClr val="bg1"/>
                </a:solidFill>
              </a:rPr>
              <a:t> a </a:t>
            </a:r>
            <a:r>
              <a:rPr lang="en-US" sz="1400" i="1" dirty="0" err="1">
                <a:solidFill>
                  <a:schemeClr val="bg1"/>
                </a:solidFill>
              </a:rPr>
              <a:t>tocar</a:t>
            </a:r>
            <a:r>
              <a:rPr lang="en-US" sz="1400" i="1" dirty="0">
                <a:solidFill>
                  <a:schemeClr val="bg1"/>
                </a:solidFill>
              </a:rPr>
              <a:t> la </a:t>
            </a:r>
            <a:r>
              <a:rPr lang="en-US" sz="1400" i="1" dirty="0" err="1">
                <a:solidFill>
                  <a:schemeClr val="bg1"/>
                </a:solidFill>
              </a:rPr>
              <a:t>pierna</a:t>
            </a:r>
            <a:r>
              <a:rPr lang="en-US" sz="1400" i="1" dirty="0">
                <a:solidFill>
                  <a:schemeClr val="bg1"/>
                </a:solidFill>
              </a:rPr>
              <a:t> en el bus. Ella se </a:t>
            </a:r>
            <a:r>
              <a:rPr lang="en-US" sz="1400" i="1" dirty="0" err="1">
                <a:solidFill>
                  <a:schemeClr val="bg1"/>
                </a:solidFill>
              </a:rPr>
              <a:t>levantó</a:t>
            </a:r>
            <a:r>
              <a:rPr lang="en-US" sz="1400" i="1" dirty="0">
                <a:solidFill>
                  <a:schemeClr val="bg1"/>
                </a:solidFill>
              </a:rPr>
              <a:t> y </a:t>
            </a:r>
            <a:r>
              <a:rPr lang="en-US" sz="1400" i="1" dirty="0" err="1">
                <a:solidFill>
                  <a:schemeClr val="bg1"/>
                </a:solidFill>
              </a:rPr>
              <a:t>empezó</a:t>
            </a:r>
            <a:r>
              <a:rPr lang="en-US" sz="1400" i="1" dirty="0">
                <a:solidFill>
                  <a:schemeClr val="bg1"/>
                </a:solidFill>
              </a:rPr>
              <a:t> a </a:t>
            </a:r>
            <a:r>
              <a:rPr lang="en-US" sz="1400" i="1" dirty="0" err="1">
                <a:solidFill>
                  <a:schemeClr val="bg1"/>
                </a:solidFill>
              </a:rPr>
              <a:t>gritar</a:t>
            </a:r>
            <a:r>
              <a:rPr lang="en-US" sz="1400" i="1" dirty="0">
                <a:solidFill>
                  <a:schemeClr val="bg1"/>
                </a:solidFill>
              </a:rPr>
              <a:t>. </a:t>
            </a:r>
            <a:r>
              <a:rPr lang="en-US" sz="1400" i="1" dirty="0" err="1">
                <a:solidFill>
                  <a:schemeClr val="bg1"/>
                </a:solidFill>
              </a:rPr>
              <a:t>Llamaron</a:t>
            </a:r>
            <a:r>
              <a:rPr lang="en-US" sz="1400" i="1" dirty="0">
                <a:solidFill>
                  <a:schemeClr val="bg1"/>
                </a:solidFill>
              </a:rPr>
              <a:t> a la </a:t>
            </a:r>
            <a:r>
              <a:rPr lang="en-US" sz="1400" i="1" dirty="0" err="1">
                <a:solidFill>
                  <a:schemeClr val="bg1"/>
                </a:solidFill>
              </a:rPr>
              <a:t>policía</a:t>
            </a:r>
            <a:r>
              <a:rPr lang="en-US" sz="1400" i="1" dirty="0">
                <a:solidFill>
                  <a:schemeClr val="bg1"/>
                </a:solidFill>
              </a:rPr>
              <a:t>. Me </a:t>
            </a:r>
            <a:r>
              <a:rPr lang="en-US" sz="1400" i="1" dirty="0" err="1">
                <a:solidFill>
                  <a:schemeClr val="bg1"/>
                </a:solidFill>
              </a:rPr>
              <a:t>pareció</a:t>
            </a:r>
            <a:r>
              <a:rPr lang="en-US" sz="1400" i="1" dirty="0">
                <a:solidFill>
                  <a:schemeClr val="bg1"/>
                </a:solidFill>
              </a:rPr>
              <a:t> </a:t>
            </a:r>
            <a:r>
              <a:rPr lang="en-US" sz="1400" i="1" dirty="0" err="1">
                <a:solidFill>
                  <a:schemeClr val="bg1"/>
                </a:solidFill>
              </a:rPr>
              <a:t>bastante</a:t>
            </a:r>
            <a:r>
              <a:rPr lang="en-US" sz="1400" i="1" dirty="0">
                <a:solidFill>
                  <a:schemeClr val="bg1"/>
                </a:solidFill>
              </a:rPr>
              <a:t> </a:t>
            </a:r>
            <a:r>
              <a:rPr lang="en-US" sz="1400" i="1" dirty="0" err="1">
                <a:solidFill>
                  <a:schemeClr val="bg1"/>
                </a:solidFill>
              </a:rPr>
              <a:t>valiente</a:t>
            </a:r>
            <a:r>
              <a:rPr lang="en-US" sz="1400" i="1" dirty="0">
                <a:solidFill>
                  <a:schemeClr val="bg1"/>
                </a:solidFill>
              </a:rPr>
              <a:t> el que </a:t>
            </a:r>
            <a:r>
              <a:rPr lang="en-US" sz="1400" i="1" dirty="0" err="1">
                <a:solidFill>
                  <a:schemeClr val="bg1"/>
                </a:solidFill>
              </a:rPr>
              <a:t>ella</a:t>
            </a:r>
            <a:r>
              <a:rPr lang="en-US" sz="1400" i="1" dirty="0">
                <a:solidFill>
                  <a:schemeClr val="bg1"/>
                </a:solidFill>
              </a:rPr>
              <a:t> </a:t>
            </a:r>
            <a:r>
              <a:rPr lang="en-US" sz="1400" i="1" dirty="0" err="1">
                <a:solidFill>
                  <a:schemeClr val="bg1"/>
                </a:solidFill>
              </a:rPr>
              <a:t>empezó</a:t>
            </a:r>
            <a:r>
              <a:rPr lang="en-US" sz="1400" i="1" dirty="0">
                <a:solidFill>
                  <a:schemeClr val="bg1"/>
                </a:solidFill>
              </a:rPr>
              <a:t> a </a:t>
            </a:r>
            <a:r>
              <a:rPr lang="en-US" sz="1400" i="1" dirty="0" err="1">
                <a:solidFill>
                  <a:schemeClr val="bg1"/>
                </a:solidFill>
              </a:rPr>
              <a:t>gritar</a:t>
            </a:r>
            <a:r>
              <a:rPr lang="en-US" sz="1400" i="1" dirty="0">
                <a:solidFill>
                  <a:schemeClr val="bg1"/>
                </a:solidFill>
              </a:rPr>
              <a:t>, sin embargo </a:t>
            </a:r>
            <a:r>
              <a:rPr lang="en-US" sz="1400" i="1" dirty="0" err="1">
                <a:solidFill>
                  <a:schemeClr val="bg1"/>
                </a:solidFill>
              </a:rPr>
              <a:t>cuando</a:t>
            </a:r>
            <a:r>
              <a:rPr lang="en-US" sz="1400" i="1" dirty="0">
                <a:solidFill>
                  <a:schemeClr val="bg1"/>
                </a:solidFill>
              </a:rPr>
              <a:t> </a:t>
            </a:r>
            <a:r>
              <a:rPr lang="en-US" sz="1400" i="1" dirty="0" err="1">
                <a:solidFill>
                  <a:schemeClr val="bg1"/>
                </a:solidFill>
              </a:rPr>
              <a:t>ella</a:t>
            </a:r>
            <a:r>
              <a:rPr lang="en-US" sz="1400" i="1" dirty="0">
                <a:solidFill>
                  <a:schemeClr val="bg1"/>
                </a:solidFill>
              </a:rPr>
              <a:t> lo </a:t>
            </a:r>
            <a:r>
              <a:rPr lang="en-US" sz="1400" i="1" dirty="0" err="1">
                <a:solidFill>
                  <a:schemeClr val="bg1"/>
                </a:solidFill>
              </a:rPr>
              <a:t>hizo</a:t>
            </a:r>
            <a:r>
              <a:rPr lang="en-US" sz="1400" i="1" dirty="0">
                <a:solidFill>
                  <a:schemeClr val="bg1"/>
                </a:solidFill>
              </a:rPr>
              <a:t> una </a:t>
            </a:r>
            <a:r>
              <a:rPr lang="en-US" sz="1400" i="1" dirty="0" err="1">
                <a:solidFill>
                  <a:schemeClr val="bg1"/>
                </a:solidFill>
              </a:rPr>
              <a:t>señora</a:t>
            </a:r>
            <a:r>
              <a:rPr lang="en-US" sz="1400" i="1" dirty="0">
                <a:solidFill>
                  <a:schemeClr val="bg1"/>
                </a:solidFill>
              </a:rPr>
              <a:t> le </a:t>
            </a:r>
            <a:r>
              <a:rPr lang="en-US" sz="1400" i="1" dirty="0" err="1">
                <a:solidFill>
                  <a:schemeClr val="bg1"/>
                </a:solidFill>
              </a:rPr>
              <a:t>empezó</a:t>
            </a:r>
            <a:r>
              <a:rPr lang="en-US" sz="1400" i="1" dirty="0">
                <a:solidFill>
                  <a:schemeClr val="bg1"/>
                </a:solidFill>
              </a:rPr>
              <a:t> a </a:t>
            </a:r>
            <a:r>
              <a:rPr lang="en-US" sz="1400" i="1" dirty="0" err="1">
                <a:solidFill>
                  <a:schemeClr val="bg1"/>
                </a:solidFill>
              </a:rPr>
              <a:t>decir</a:t>
            </a:r>
            <a:r>
              <a:rPr lang="en-US" sz="1400" i="1" dirty="0">
                <a:solidFill>
                  <a:schemeClr val="bg1"/>
                </a:solidFill>
              </a:rPr>
              <a:t> que </a:t>
            </a:r>
            <a:r>
              <a:rPr lang="en-US" sz="1400" i="1" dirty="0" err="1">
                <a:solidFill>
                  <a:schemeClr val="bg1"/>
                </a:solidFill>
              </a:rPr>
              <a:t>ella</a:t>
            </a:r>
            <a:r>
              <a:rPr lang="en-US" sz="1400" i="1" dirty="0">
                <a:solidFill>
                  <a:schemeClr val="bg1"/>
                </a:solidFill>
              </a:rPr>
              <a:t> </a:t>
            </a:r>
            <a:r>
              <a:rPr lang="en-US" sz="1400" i="1" dirty="0" err="1">
                <a:solidFill>
                  <a:schemeClr val="bg1"/>
                </a:solidFill>
              </a:rPr>
              <a:t>porque</a:t>
            </a:r>
            <a:r>
              <a:rPr lang="en-US" sz="1400" i="1" dirty="0">
                <a:solidFill>
                  <a:schemeClr val="bg1"/>
                </a:solidFill>
              </a:rPr>
              <a:t> se </a:t>
            </a:r>
            <a:r>
              <a:rPr lang="en-US" sz="1400" i="1" dirty="0" err="1">
                <a:solidFill>
                  <a:schemeClr val="bg1"/>
                </a:solidFill>
              </a:rPr>
              <a:t>había</a:t>
            </a:r>
            <a:r>
              <a:rPr lang="en-US" sz="1400" i="1" dirty="0">
                <a:solidFill>
                  <a:schemeClr val="bg1"/>
                </a:solidFill>
              </a:rPr>
              <a:t> </a:t>
            </a:r>
            <a:r>
              <a:rPr lang="en-US" sz="1400" i="1" dirty="0" err="1">
                <a:solidFill>
                  <a:schemeClr val="bg1"/>
                </a:solidFill>
              </a:rPr>
              <a:t>sentado</a:t>
            </a:r>
            <a:r>
              <a:rPr lang="en-US" sz="1400" i="1" dirty="0">
                <a:solidFill>
                  <a:schemeClr val="bg1"/>
                </a:solidFill>
              </a:rPr>
              <a:t> a la par de ese </a:t>
            </a:r>
            <a:r>
              <a:rPr lang="en-US" sz="1400" i="1" dirty="0" err="1">
                <a:solidFill>
                  <a:schemeClr val="bg1"/>
                </a:solidFill>
              </a:rPr>
              <a:t>señor</a:t>
            </a:r>
            <a:r>
              <a:rPr lang="en-US" sz="1400" i="1" dirty="0">
                <a:solidFill>
                  <a:schemeClr val="bg1"/>
                </a:solidFill>
              </a:rPr>
              <a:t>. </a:t>
            </a:r>
            <a:r>
              <a:rPr lang="en-US" sz="1400" i="1" dirty="0" err="1">
                <a:solidFill>
                  <a:schemeClr val="bg1"/>
                </a:solidFill>
              </a:rPr>
              <a:t>Siento</a:t>
            </a:r>
            <a:r>
              <a:rPr lang="en-US" sz="1400" i="1" dirty="0">
                <a:solidFill>
                  <a:schemeClr val="bg1"/>
                </a:solidFill>
              </a:rPr>
              <a:t> que </a:t>
            </a:r>
            <a:r>
              <a:rPr lang="en-US" sz="1400" i="1" dirty="0" err="1">
                <a:solidFill>
                  <a:schemeClr val="bg1"/>
                </a:solidFill>
              </a:rPr>
              <a:t>también</a:t>
            </a:r>
            <a:r>
              <a:rPr lang="en-US" sz="1400" i="1" dirty="0">
                <a:solidFill>
                  <a:schemeClr val="bg1"/>
                </a:solidFill>
              </a:rPr>
              <a:t> </a:t>
            </a:r>
            <a:r>
              <a:rPr lang="en-US" sz="1400" i="1" dirty="0" err="1">
                <a:solidFill>
                  <a:schemeClr val="bg1"/>
                </a:solidFill>
              </a:rPr>
              <a:t>fue</a:t>
            </a:r>
            <a:r>
              <a:rPr lang="en-US" sz="1400" i="1" dirty="0">
                <a:solidFill>
                  <a:schemeClr val="bg1"/>
                </a:solidFill>
              </a:rPr>
              <a:t> una mala </a:t>
            </a:r>
            <a:r>
              <a:rPr lang="en-US" sz="1400" i="1" dirty="0" err="1">
                <a:solidFill>
                  <a:schemeClr val="bg1"/>
                </a:solidFill>
              </a:rPr>
              <a:t>experiencia</a:t>
            </a:r>
            <a:r>
              <a:rPr lang="en-US" sz="1400" i="1" dirty="0">
                <a:solidFill>
                  <a:schemeClr val="bg1"/>
                </a:solidFill>
              </a:rPr>
              <a:t> para </a:t>
            </a:r>
            <a:r>
              <a:rPr lang="en-US" sz="1400" i="1" dirty="0" err="1">
                <a:solidFill>
                  <a:schemeClr val="bg1"/>
                </a:solidFill>
              </a:rPr>
              <a:t>ella</a:t>
            </a:r>
            <a:r>
              <a:rPr lang="en-US" sz="1400" i="1" dirty="0">
                <a:solidFill>
                  <a:schemeClr val="bg1"/>
                </a:solidFill>
              </a:rPr>
              <a:t> en el </a:t>
            </a:r>
            <a:r>
              <a:rPr lang="en-US" sz="1400" i="1" dirty="0" err="1">
                <a:solidFill>
                  <a:schemeClr val="bg1"/>
                </a:solidFill>
              </a:rPr>
              <a:t>sentido</a:t>
            </a:r>
            <a:r>
              <a:rPr lang="en-US" sz="1400" i="1" dirty="0">
                <a:solidFill>
                  <a:schemeClr val="bg1"/>
                </a:solidFill>
              </a:rPr>
              <a:t> de que </a:t>
            </a:r>
            <a:r>
              <a:rPr lang="en-US" sz="1400" i="1" dirty="0" err="1">
                <a:solidFill>
                  <a:schemeClr val="bg1"/>
                </a:solidFill>
              </a:rPr>
              <a:t>alzó</a:t>
            </a:r>
            <a:r>
              <a:rPr lang="en-US" sz="1400" i="1" dirty="0">
                <a:solidFill>
                  <a:schemeClr val="bg1"/>
                </a:solidFill>
              </a:rPr>
              <a:t> la </a:t>
            </a:r>
            <a:r>
              <a:rPr lang="en-US" sz="1400" i="1" dirty="0" err="1">
                <a:solidFill>
                  <a:schemeClr val="bg1"/>
                </a:solidFill>
              </a:rPr>
              <a:t>voz</a:t>
            </a:r>
            <a:r>
              <a:rPr lang="en-US" sz="1400" i="1" dirty="0">
                <a:solidFill>
                  <a:schemeClr val="bg1"/>
                </a:solidFill>
              </a:rPr>
              <a:t>, </a:t>
            </a:r>
            <a:r>
              <a:rPr lang="en-US" sz="1400" i="1" dirty="0" err="1">
                <a:solidFill>
                  <a:schemeClr val="bg1"/>
                </a:solidFill>
              </a:rPr>
              <a:t>pero</a:t>
            </a:r>
            <a:r>
              <a:rPr lang="en-US" sz="1400" i="1" dirty="0">
                <a:solidFill>
                  <a:schemeClr val="bg1"/>
                </a:solidFill>
              </a:rPr>
              <a:t> </a:t>
            </a:r>
            <a:r>
              <a:rPr lang="en-US" sz="1400" i="1" dirty="0" err="1">
                <a:solidFill>
                  <a:schemeClr val="bg1"/>
                </a:solidFill>
              </a:rPr>
              <a:t>inmediatamente</a:t>
            </a:r>
            <a:r>
              <a:rPr lang="en-US" sz="1400" i="1" dirty="0">
                <a:solidFill>
                  <a:schemeClr val="bg1"/>
                </a:solidFill>
              </a:rPr>
              <a:t> la </a:t>
            </a:r>
            <a:r>
              <a:rPr lang="en-US" sz="1400" i="1" dirty="0" err="1">
                <a:solidFill>
                  <a:schemeClr val="bg1"/>
                </a:solidFill>
              </a:rPr>
              <a:t>señora</a:t>
            </a:r>
            <a:r>
              <a:rPr lang="en-US" sz="1400" i="1" dirty="0">
                <a:solidFill>
                  <a:schemeClr val="bg1"/>
                </a:solidFill>
              </a:rPr>
              <a:t> </a:t>
            </a:r>
            <a:r>
              <a:rPr lang="en-US" sz="1400" i="1" dirty="0" err="1">
                <a:solidFill>
                  <a:schemeClr val="bg1"/>
                </a:solidFill>
              </a:rPr>
              <a:t>empezó</a:t>
            </a:r>
            <a:r>
              <a:rPr lang="en-US" sz="1400" i="1" dirty="0">
                <a:solidFill>
                  <a:schemeClr val="bg1"/>
                </a:solidFill>
              </a:rPr>
              <a:t> a </a:t>
            </a:r>
            <a:r>
              <a:rPr lang="en-US" sz="1400" i="1" dirty="0" err="1">
                <a:solidFill>
                  <a:schemeClr val="bg1"/>
                </a:solidFill>
              </a:rPr>
              <a:t>regañarla</a:t>
            </a:r>
            <a:r>
              <a:rPr lang="en-US" sz="1400" i="1" dirty="0">
                <a:solidFill>
                  <a:schemeClr val="bg1"/>
                </a:solidFill>
              </a:rPr>
              <a:t>. "</a:t>
            </a:r>
            <a:br>
              <a:rPr lang="en-US" sz="1400" i="1" dirty="0">
                <a:cs typeface="Arial"/>
              </a:rPr>
            </a:br>
            <a:br>
              <a:rPr lang="en-US" sz="1400" dirty="0"/>
            </a:br>
            <a:br>
              <a:rPr lang="en-US" sz="1400" dirty="0"/>
            </a:br>
            <a:r>
              <a:rPr lang="en-US" sz="1400" dirty="0">
                <a:solidFill>
                  <a:schemeClr val="bg1"/>
                </a:solidFill>
              </a:rPr>
              <a:t>Daniela, 18 </a:t>
            </a:r>
            <a:r>
              <a:rPr lang="en-US" sz="1400" dirty="0" err="1">
                <a:solidFill>
                  <a:schemeClr val="bg1"/>
                </a:solidFill>
              </a:rPr>
              <a:t>años</a:t>
            </a:r>
            <a:endParaRPr lang="en-US" sz="1400" dirty="0" err="1">
              <a:solidFill>
                <a:schemeClr val="bg1"/>
              </a:solidFill>
              <a:cs typeface="Arial"/>
            </a:endParaRPr>
          </a:p>
        </p:txBody>
      </p:sp>
      <p:pic>
        <p:nvPicPr>
          <p:cNvPr id="3" name="Imagen 2">
            <a:extLst>
              <a:ext uri="{FF2B5EF4-FFF2-40B4-BE49-F238E27FC236}">
                <a16:creationId xmlns:a16="http://schemas.microsoft.com/office/drawing/2014/main" id="{84B0B2B8-7A66-42CE-8038-173DE6878B7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6932" r="19732"/>
          <a:stretch/>
        </p:blipFill>
        <p:spPr>
          <a:xfrm>
            <a:off x="20" y="10"/>
            <a:ext cx="5650972" cy="5143490"/>
          </a:xfrm>
          <a:prstGeom prst="rect">
            <a:avLst/>
          </a:prstGeom>
        </p:spPr>
      </p:pic>
      <p:sp>
        <p:nvSpPr>
          <p:cNvPr id="9" name="Fußzeilenplatzhalter 8">
            <a:extLst>
              <a:ext uri="{FF2B5EF4-FFF2-40B4-BE49-F238E27FC236}">
                <a16:creationId xmlns:a16="http://schemas.microsoft.com/office/drawing/2014/main" id="{366C0551-A6F0-4989-A97E-987D5433D9FF}"/>
              </a:ext>
            </a:extLst>
          </p:cNvPr>
          <p:cNvSpPr>
            <a:spLocks noGrp="1"/>
          </p:cNvSpPr>
          <p:nvPr>
            <p:ph type="ftr" sz="quarter" idx="11"/>
          </p:nvPr>
        </p:nvSpPr>
        <p:spPr>
          <a:xfrm>
            <a:off x="452953" y="4767262"/>
            <a:ext cx="4646410" cy="273844"/>
          </a:xfrm>
          <a:noFill/>
        </p:spPr>
        <p:txBody>
          <a:bodyPr vert="horz" lIns="91440" tIns="45720" rIns="91440" bIns="45720" rtlCol="0" anchor="ctr">
            <a:normAutofit/>
          </a:bodyPr>
          <a:lstStyle/>
          <a:p>
            <a:pPr defTabSz="914400">
              <a:lnSpc>
                <a:spcPct val="90000"/>
              </a:lnSpc>
              <a:spcAft>
                <a:spcPts val="600"/>
              </a:spcAft>
              <a:defRPr/>
            </a:pPr>
            <a:r>
              <a:rPr lang="en-US" sz="1200" kern="1200" spc="0">
                <a:solidFill>
                  <a:srgbClr val="FFFFFF"/>
                </a:solidFill>
                <a:latin typeface="Calibri" panose="020F0502020204030204"/>
                <a:ea typeface="+mn-ea"/>
                <a:cs typeface="+mn-cs"/>
              </a:rPr>
              <a:t>Mujeres en el transporte público</a:t>
            </a:r>
          </a:p>
        </p:txBody>
      </p:sp>
      <p:sp>
        <p:nvSpPr>
          <p:cNvPr id="8" name="Datumsplatzhalter 7">
            <a:extLst>
              <a:ext uri="{FF2B5EF4-FFF2-40B4-BE49-F238E27FC236}">
                <a16:creationId xmlns:a16="http://schemas.microsoft.com/office/drawing/2014/main" id="{D42D4AA4-799F-47D3-8ED0-E74C0C96E049}"/>
              </a:ext>
            </a:extLst>
          </p:cNvPr>
          <p:cNvSpPr>
            <a:spLocks noGrp="1"/>
          </p:cNvSpPr>
          <p:nvPr>
            <p:ph type="dt" sz="half" idx="10"/>
          </p:nvPr>
        </p:nvSpPr>
        <p:spPr>
          <a:xfrm>
            <a:off x="6123627" y="4767262"/>
            <a:ext cx="1684986" cy="273844"/>
          </a:xfrm>
          <a:noFill/>
        </p:spPr>
        <p:txBody>
          <a:bodyPr vert="horz" lIns="91440" tIns="45720" rIns="91440" bIns="45720" rtlCol="0" anchor="ctr">
            <a:normAutofit/>
          </a:bodyPr>
          <a:lstStyle/>
          <a:p>
            <a:pPr defTabSz="914400">
              <a:lnSpc>
                <a:spcPct val="90000"/>
              </a:lnSpc>
              <a:spcAft>
                <a:spcPts val="600"/>
              </a:spcAft>
              <a:defRPr/>
            </a:pPr>
            <a:r>
              <a:rPr lang="en-US" sz="1200" spc="0">
                <a:solidFill>
                  <a:schemeClr val="bg1">
                    <a:alpha val="80000"/>
                  </a:schemeClr>
                </a:solidFill>
                <a:latin typeface="Calibri" panose="020F0502020204030204"/>
                <a:cs typeface="+mn-cs"/>
              </a:rPr>
              <a:t>10.10.2019</a:t>
            </a:r>
          </a:p>
        </p:txBody>
      </p:sp>
      <p:sp>
        <p:nvSpPr>
          <p:cNvPr id="10" name="Foliennummernplatzhalter 9">
            <a:extLst>
              <a:ext uri="{FF2B5EF4-FFF2-40B4-BE49-F238E27FC236}">
                <a16:creationId xmlns:a16="http://schemas.microsoft.com/office/drawing/2014/main" id="{C872359B-6D2B-4D0B-A6F0-6F5F5614C892}"/>
              </a:ext>
            </a:extLst>
          </p:cNvPr>
          <p:cNvSpPr>
            <a:spLocks noGrp="1"/>
          </p:cNvSpPr>
          <p:nvPr>
            <p:ph type="sldNum" sz="quarter" idx="12"/>
          </p:nvPr>
        </p:nvSpPr>
        <p:spPr>
          <a:xfrm>
            <a:off x="8194857" y="4767262"/>
            <a:ext cx="469082" cy="273844"/>
          </a:xfrm>
          <a:noFill/>
        </p:spPr>
        <p:txBody>
          <a:bodyPr vert="horz" lIns="91440" tIns="45720" rIns="91440" bIns="45720" rtlCol="0" anchor="ctr">
            <a:normAutofit/>
          </a:bodyPr>
          <a:lstStyle/>
          <a:p>
            <a:pPr algn="r" defTabSz="914400">
              <a:lnSpc>
                <a:spcPct val="90000"/>
              </a:lnSpc>
              <a:spcAft>
                <a:spcPts val="600"/>
              </a:spcAft>
              <a:defRPr/>
            </a:pPr>
            <a:r>
              <a:rPr lang="en-US" spc="0">
                <a:solidFill>
                  <a:schemeClr val="bg1">
                    <a:alpha val="80000"/>
                  </a:schemeClr>
                </a:solidFill>
                <a:latin typeface="Calibri" panose="020F0502020204030204"/>
                <a:cs typeface="+mn-cs"/>
              </a:rPr>
              <a:t>Página </a:t>
            </a:r>
            <a:fld id="{3A8B5DB7-81A8-4ED4-916B-6B23CD603687}" type="slidenum">
              <a:rPr lang="en-US" spc="0">
                <a:solidFill>
                  <a:schemeClr val="bg1">
                    <a:alpha val="80000"/>
                  </a:schemeClr>
                </a:solidFill>
                <a:latin typeface="Calibri" panose="020F0502020204030204"/>
                <a:cs typeface="+mn-cs"/>
              </a:rPr>
              <a:pPr algn="r" defTabSz="914400">
                <a:lnSpc>
                  <a:spcPct val="90000"/>
                </a:lnSpc>
                <a:spcAft>
                  <a:spcPts val="600"/>
                </a:spcAft>
                <a:defRPr/>
              </a:pPr>
              <a:t>18</a:t>
            </a:fld>
            <a:endParaRPr lang="en-US" spc="0">
              <a:solidFill>
                <a:schemeClr val="bg1">
                  <a:alpha val="80000"/>
                </a:schemeClr>
              </a:solidFill>
              <a:latin typeface="Calibri" panose="020F0502020204030204"/>
              <a:cs typeface="+mn-cs"/>
            </a:endParaRPr>
          </a:p>
        </p:txBody>
      </p:sp>
    </p:spTree>
    <p:extLst>
      <p:ext uri="{BB962C8B-B14F-4D97-AF65-F5344CB8AC3E}">
        <p14:creationId xmlns:p14="http://schemas.microsoft.com/office/powerpoint/2010/main" val="2623035757"/>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B50A6C7-C377-4538-AF9B-7183323D8381}"/>
              </a:ext>
            </a:extLst>
          </p:cNvPr>
          <p:cNvSpPr>
            <a:spLocks noGrp="1"/>
          </p:cNvSpPr>
          <p:nvPr>
            <p:ph type="title"/>
          </p:nvPr>
        </p:nvSpPr>
        <p:spPr>
          <a:xfrm>
            <a:off x="835699" y="1336598"/>
            <a:ext cx="7472602" cy="1812804"/>
          </a:xfrm>
        </p:spPr>
        <p:txBody>
          <a:bodyPr/>
          <a:lstStyle/>
          <a:p>
            <a:r>
              <a:rPr lang="es-CR" dirty="0"/>
              <a:t>¿</a:t>
            </a:r>
            <a:r>
              <a:rPr lang="es-CR" dirty="0">
                <a:ea typeface="+mj-lt"/>
                <a:cs typeface="+mj-lt"/>
              </a:rPr>
              <a:t>En qué me comprometo yo para mejorar la situación de las mujeres en sus viajes en bus?</a:t>
            </a:r>
            <a:br>
              <a:rPr lang="es-CR" dirty="0">
                <a:ea typeface="+mj-lt"/>
                <a:cs typeface="+mj-lt"/>
              </a:rPr>
            </a:br>
            <a:br>
              <a:rPr lang="es-CR" dirty="0">
                <a:ea typeface="+mj-lt"/>
                <a:cs typeface="+mj-lt"/>
              </a:rPr>
            </a:br>
            <a:br>
              <a:rPr lang="es-CR" dirty="0">
                <a:ea typeface="+mj-lt"/>
                <a:cs typeface="+mj-lt"/>
              </a:rPr>
            </a:br>
            <a:r>
              <a:rPr lang="es-CR" sz="1800" dirty="0">
                <a:ea typeface="+mj-lt"/>
                <a:cs typeface="+mj-lt"/>
              </a:rPr>
              <a:t>Escribo en una tarjeta mi compromiso individual</a:t>
            </a:r>
          </a:p>
        </p:txBody>
      </p:sp>
      <p:sp>
        <p:nvSpPr>
          <p:cNvPr id="3" name="Marcador de fecha 2">
            <a:extLst>
              <a:ext uri="{FF2B5EF4-FFF2-40B4-BE49-F238E27FC236}">
                <a16:creationId xmlns:a16="http://schemas.microsoft.com/office/drawing/2014/main" id="{313A8079-7861-4AD7-989D-56D3C4E1F9DC}"/>
              </a:ext>
            </a:extLst>
          </p:cNvPr>
          <p:cNvSpPr>
            <a:spLocks noGrp="1"/>
          </p:cNvSpPr>
          <p:nvPr>
            <p:ph type="dt" sz="half" idx="10"/>
          </p:nvPr>
        </p:nvSpPr>
        <p:spPr/>
        <p:txBody>
          <a:bodyPr/>
          <a:lstStyle/>
          <a:p>
            <a:r>
              <a:rPr lang="es-ES"/>
              <a:t>14.02.2019</a:t>
            </a:r>
            <a:endParaRPr lang="es-ES" dirty="0"/>
          </a:p>
        </p:txBody>
      </p:sp>
      <p:sp>
        <p:nvSpPr>
          <p:cNvPr id="4" name="Marcador de pie de página 3">
            <a:extLst>
              <a:ext uri="{FF2B5EF4-FFF2-40B4-BE49-F238E27FC236}">
                <a16:creationId xmlns:a16="http://schemas.microsoft.com/office/drawing/2014/main" id="{10C17C1E-7F1B-491B-BB07-A0FBB91A1828}"/>
              </a:ext>
            </a:extLst>
          </p:cNvPr>
          <p:cNvSpPr>
            <a:spLocks noGrp="1"/>
          </p:cNvSpPr>
          <p:nvPr>
            <p:ph type="ftr" sz="quarter" idx="11"/>
          </p:nvPr>
        </p:nvSpPr>
        <p:spPr/>
        <p:txBody>
          <a:bodyPr/>
          <a:lstStyle/>
          <a:p>
            <a:r>
              <a:rPr lang="es-ES"/>
              <a:t>Título de la presentación</a:t>
            </a:r>
            <a:endParaRPr lang="es-ES" dirty="0"/>
          </a:p>
        </p:txBody>
      </p:sp>
      <p:sp>
        <p:nvSpPr>
          <p:cNvPr id="5" name="Marcador de número de diapositiva 4">
            <a:extLst>
              <a:ext uri="{FF2B5EF4-FFF2-40B4-BE49-F238E27FC236}">
                <a16:creationId xmlns:a16="http://schemas.microsoft.com/office/drawing/2014/main" id="{25CC1834-F790-422D-AC05-E3191500F29F}"/>
              </a:ext>
            </a:extLst>
          </p:cNvPr>
          <p:cNvSpPr>
            <a:spLocks noGrp="1"/>
          </p:cNvSpPr>
          <p:nvPr>
            <p:ph type="sldNum" sz="quarter" idx="12"/>
          </p:nvPr>
        </p:nvSpPr>
        <p:spPr/>
        <p:txBody>
          <a:bodyPr/>
          <a:lstStyle/>
          <a:p>
            <a:r>
              <a:rPr lang="es-ES"/>
              <a:t>Página </a:t>
            </a:r>
            <a:fld id="{3A8B5DB7-81A8-4ED4-916B-6B23CD603687}" type="slidenum">
              <a:rPr lang="es-ES" smtClean="0"/>
              <a:pPr/>
              <a:t>19</a:t>
            </a:fld>
            <a:endParaRPr lang="es-ES" dirty="0"/>
          </a:p>
        </p:txBody>
      </p:sp>
    </p:spTree>
    <p:extLst>
      <p:ext uri="{BB962C8B-B14F-4D97-AF65-F5344CB8AC3E}">
        <p14:creationId xmlns:p14="http://schemas.microsoft.com/office/powerpoint/2010/main" val="3973389848"/>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el 28">
            <a:extLst>
              <a:ext uri="{FF2B5EF4-FFF2-40B4-BE49-F238E27FC236}">
                <a16:creationId xmlns:a16="http://schemas.microsoft.com/office/drawing/2014/main" id="{DCF74385-4A1D-4183-AB0A-665A3B140CA2}"/>
              </a:ext>
            </a:extLst>
          </p:cNvPr>
          <p:cNvSpPr>
            <a:spLocks noGrp="1"/>
          </p:cNvSpPr>
          <p:nvPr>
            <p:ph type="title"/>
          </p:nvPr>
        </p:nvSpPr>
        <p:spPr bwMode="gray">
          <a:xfrm>
            <a:off x="0" y="1906648"/>
            <a:ext cx="9209988" cy="720197"/>
          </a:xfrm>
        </p:spPr>
        <p:txBody>
          <a:bodyPr/>
          <a:lstStyle/>
          <a:p>
            <a:pPr algn="ctr"/>
            <a:r>
              <a:rPr lang="es-MX" dirty="0">
                <a:ea typeface="+mj-lt"/>
                <a:cs typeface="+mj-lt"/>
              </a:rPr>
              <a:t>¿Cómo creen ustedes que es la experiencia </a:t>
            </a:r>
            <a:br>
              <a:rPr lang="es-MX" dirty="0">
                <a:ea typeface="+mj-lt"/>
                <a:cs typeface="+mj-lt"/>
              </a:rPr>
            </a:br>
            <a:r>
              <a:rPr lang="es-MX" dirty="0">
                <a:ea typeface="+mj-lt"/>
                <a:cs typeface="+mj-lt"/>
              </a:rPr>
              <a:t>de las mujeres viajando en bus?</a:t>
            </a:r>
          </a:p>
        </p:txBody>
      </p:sp>
      <p:sp>
        <p:nvSpPr>
          <p:cNvPr id="8" name="Datumsplatzhalter 7">
            <a:extLst>
              <a:ext uri="{FF2B5EF4-FFF2-40B4-BE49-F238E27FC236}">
                <a16:creationId xmlns:a16="http://schemas.microsoft.com/office/drawing/2014/main" id="{6DD85558-B434-488F-95EB-A92F0A5AAD5B}"/>
              </a:ext>
            </a:extLst>
          </p:cNvPr>
          <p:cNvSpPr>
            <a:spLocks noGrp="1"/>
          </p:cNvSpPr>
          <p:nvPr>
            <p:ph type="dt" sz="half" idx="11"/>
          </p:nvPr>
        </p:nvSpPr>
        <p:spPr/>
        <p:txBody>
          <a:bodyPr/>
          <a:lstStyle/>
          <a:p>
            <a:r>
              <a:rPr lang="es-ES" dirty="0"/>
              <a:t>10,10.2019</a:t>
            </a:r>
          </a:p>
        </p:txBody>
      </p:sp>
      <p:sp>
        <p:nvSpPr>
          <p:cNvPr id="9" name="Fußzeilenplatzhalter 8">
            <a:extLst>
              <a:ext uri="{FF2B5EF4-FFF2-40B4-BE49-F238E27FC236}">
                <a16:creationId xmlns:a16="http://schemas.microsoft.com/office/drawing/2014/main" id="{862C92C0-5DDE-4C71-B052-FBBBA4DBB674}"/>
              </a:ext>
            </a:extLst>
          </p:cNvPr>
          <p:cNvSpPr>
            <a:spLocks noGrp="1"/>
          </p:cNvSpPr>
          <p:nvPr>
            <p:ph type="ftr" sz="quarter" idx="12"/>
          </p:nvPr>
        </p:nvSpPr>
        <p:spPr/>
        <p:txBody>
          <a:bodyPr/>
          <a:lstStyle/>
          <a:p>
            <a:r>
              <a:rPr lang="es-MX" dirty="0"/>
              <a:t>Mujeres en el transporte público</a:t>
            </a:r>
            <a:endParaRPr lang="es-ES" dirty="0"/>
          </a:p>
        </p:txBody>
      </p:sp>
      <p:sp>
        <p:nvSpPr>
          <p:cNvPr id="10" name="Foliennummernplatzhalter 9">
            <a:extLst>
              <a:ext uri="{FF2B5EF4-FFF2-40B4-BE49-F238E27FC236}">
                <a16:creationId xmlns:a16="http://schemas.microsoft.com/office/drawing/2014/main" id="{73CFE55A-DFAE-4155-BBAD-6F003A0B07B8}"/>
              </a:ext>
            </a:extLst>
          </p:cNvPr>
          <p:cNvSpPr>
            <a:spLocks noGrp="1"/>
          </p:cNvSpPr>
          <p:nvPr>
            <p:ph type="sldNum" sz="quarter" idx="13"/>
          </p:nvPr>
        </p:nvSpPr>
        <p:spPr/>
        <p:txBody>
          <a:bodyPr/>
          <a:lstStyle/>
          <a:p>
            <a:r>
              <a:rPr lang="es-ES"/>
              <a:t>Página </a:t>
            </a:r>
            <a:fld id="{3A8B5DB7-81A8-4ED4-916B-6B23CD603687}" type="slidenum">
              <a:rPr lang="es-ES" smtClean="0"/>
              <a:pPr/>
              <a:t>2</a:t>
            </a:fld>
            <a:endParaRPr lang="es-ES" dirty="0"/>
          </a:p>
        </p:txBody>
      </p:sp>
    </p:spTree>
    <p:extLst>
      <p:ext uri="{BB962C8B-B14F-4D97-AF65-F5344CB8AC3E}">
        <p14:creationId xmlns:p14="http://schemas.microsoft.com/office/powerpoint/2010/main" val="3325023269"/>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4541891"/>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C8CC1C63-004C-46D9-849C-2472FDCA0F48}"/>
              </a:ext>
            </a:extLst>
          </p:cNvPr>
          <p:cNvSpPr>
            <a:spLocks noGrp="1"/>
          </p:cNvSpPr>
          <p:nvPr>
            <p:ph type="body" sz="quarter" idx="10"/>
          </p:nvPr>
        </p:nvSpPr>
        <p:spPr>
          <a:xfrm>
            <a:off x="670389" y="1309910"/>
            <a:ext cx="7970837" cy="1315745"/>
          </a:xfrm>
        </p:spPr>
        <p:txBody>
          <a:bodyPr vert="horz" lIns="0" tIns="0" rIns="72000" bIns="0" rtlCol="0" anchor="t">
            <a:spAutoFit/>
          </a:bodyPr>
          <a:lstStyle/>
          <a:p>
            <a:r>
              <a:rPr lang="es-CR" dirty="0"/>
              <a:t>Ejercicio práctico:</a:t>
            </a:r>
          </a:p>
          <a:p>
            <a:endParaRPr lang="es-CR" dirty="0">
              <a:cs typeface="Arial"/>
            </a:endParaRPr>
          </a:p>
          <a:p>
            <a:r>
              <a:rPr lang="es-CR" dirty="0">
                <a:cs typeface="Arial"/>
              </a:rPr>
              <a:t>1. Escribir características de la experiencia de las mujeres al viajar en bus</a:t>
            </a:r>
          </a:p>
          <a:p>
            <a:r>
              <a:rPr lang="es-CR" dirty="0">
                <a:cs typeface="Arial"/>
              </a:rPr>
              <a:t>2. Una idea por tarjeta</a:t>
            </a:r>
          </a:p>
          <a:p>
            <a:r>
              <a:rPr lang="es-CR" dirty="0">
                <a:cs typeface="Arial"/>
              </a:rPr>
              <a:t>3. Pegar la tarjeta en la pizarra </a:t>
            </a:r>
          </a:p>
          <a:p>
            <a:endParaRPr lang="es-CR" dirty="0">
              <a:cs typeface="Arial"/>
            </a:endParaRPr>
          </a:p>
        </p:txBody>
      </p:sp>
      <p:sp>
        <p:nvSpPr>
          <p:cNvPr id="4" name="Marcador de fecha 3">
            <a:extLst>
              <a:ext uri="{FF2B5EF4-FFF2-40B4-BE49-F238E27FC236}">
                <a16:creationId xmlns:a16="http://schemas.microsoft.com/office/drawing/2014/main" id="{BCB8ADBD-16DC-43DD-8FCE-8D50F86DD8CD}"/>
              </a:ext>
            </a:extLst>
          </p:cNvPr>
          <p:cNvSpPr>
            <a:spLocks noGrp="1"/>
          </p:cNvSpPr>
          <p:nvPr>
            <p:ph type="dt" sz="half" idx="11"/>
          </p:nvPr>
        </p:nvSpPr>
        <p:spPr/>
        <p:txBody>
          <a:bodyPr/>
          <a:lstStyle/>
          <a:p>
            <a:r>
              <a:rPr lang="es-ES"/>
              <a:t>14.02.2019</a:t>
            </a:r>
            <a:endParaRPr lang="es-ES" dirty="0"/>
          </a:p>
        </p:txBody>
      </p:sp>
      <p:sp>
        <p:nvSpPr>
          <p:cNvPr id="5" name="Marcador de pie de página 4">
            <a:extLst>
              <a:ext uri="{FF2B5EF4-FFF2-40B4-BE49-F238E27FC236}">
                <a16:creationId xmlns:a16="http://schemas.microsoft.com/office/drawing/2014/main" id="{9AF4B567-D76E-45FF-8569-ED968AE7CBD8}"/>
              </a:ext>
            </a:extLst>
          </p:cNvPr>
          <p:cNvSpPr>
            <a:spLocks noGrp="1"/>
          </p:cNvSpPr>
          <p:nvPr>
            <p:ph type="ftr" sz="quarter" idx="12"/>
          </p:nvPr>
        </p:nvSpPr>
        <p:spPr/>
        <p:txBody>
          <a:bodyPr/>
          <a:lstStyle/>
          <a:p>
            <a:r>
              <a:rPr lang="es-ES"/>
              <a:t>Título de la presentación</a:t>
            </a:r>
            <a:endParaRPr lang="es-ES" dirty="0"/>
          </a:p>
        </p:txBody>
      </p:sp>
      <p:sp>
        <p:nvSpPr>
          <p:cNvPr id="6" name="Marcador de número de diapositiva 5">
            <a:extLst>
              <a:ext uri="{FF2B5EF4-FFF2-40B4-BE49-F238E27FC236}">
                <a16:creationId xmlns:a16="http://schemas.microsoft.com/office/drawing/2014/main" id="{D23D1F41-D4AE-42A6-9D6F-84FABD983693}"/>
              </a:ext>
            </a:extLst>
          </p:cNvPr>
          <p:cNvSpPr>
            <a:spLocks noGrp="1"/>
          </p:cNvSpPr>
          <p:nvPr>
            <p:ph type="sldNum" sz="quarter" idx="13"/>
          </p:nvPr>
        </p:nvSpPr>
        <p:spPr/>
        <p:txBody>
          <a:bodyPr/>
          <a:lstStyle/>
          <a:p>
            <a:r>
              <a:rPr lang="es-ES"/>
              <a:t>Página </a:t>
            </a:r>
            <a:fld id="{3A8B5DB7-81A8-4ED4-916B-6B23CD603687}" type="slidenum">
              <a:rPr lang="es-ES" smtClean="0"/>
              <a:pPr/>
              <a:t>3</a:t>
            </a:fld>
            <a:endParaRPr lang="es-ES" dirty="0"/>
          </a:p>
        </p:txBody>
      </p:sp>
      <p:sp>
        <p:nvSpPr>
          <p:cNvPr id="7" name="Rectángulo 6">
            <a:extLst>
              <a:ext uri="{FF2B5EF4-FFF2-40B4-BE49-F238E27FC236}">
                <a16:creationId xmlns:a16="http://schemas.microsoft.com/office/drawing/2014/main" id="{56BBFF69-ECF1-4D16-AB01-AC4F15D30F0A}"/>
              </a:ext>
            </a:extLst>
          </p:cNvPr>
          <p:cNvSpPr/>
          <p:nvPr/>
        </p:nvSpPr>
        <p:spPr>
          <a:xfrm>
            <a:off x="3008225" y="2911027"/>
            <a:ext cx="1374031" cy="1374031"/>
          </a:xfrm>
          <a:prstGeom prst="rect">
            <a:avLst/>
          </a:prstGeom>
          <a:solidFill>
            <a:srgbClr val="F6B859"/>
          </a:solidFill>
          <a:ln>
            <a:solidFill>
              <a:srgbClr val="F6B859"/>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s-CR" sz="1800" b="1" dirty="0">
                <a:solidFill>
                  <a:schemeClr val="tx1"/>
                </a:solidFill>
                <a:latin typeface="Bradley Hand ITC"/>
                <a:cs typeface="Arial"/>
              </a:rPr>
              <a:t>Cómoda /Incómoda</a:t>
            </a:r>
            <a:endParaRPr lang="es-CR" sz="1800" dirty="0" err="1">
              <a:solidFill>
                <a:schemeClr val="tx1"/>
              </a:solidFill>
              <a:latin typeface="Bradley Hand ITC"/>
            </a:endParaRPr>
          </a:p>
        </p:txBody>
      </p:sp>
      <p:sp>
        <p:nvSpPr>
          <p:cNvPr id="9" name="Rectángulo 8">
            <a:extLst>
              <a:ext uri="{FF2B5EF4-FFF2-40B4-BE49-F238E27FC236}">
                <a16:creationId xmlns:a16="http://schemas.microsoft.com/office/drawing/2014/main" id="{640BB1E0-4CF7-409A-8327-8A3E086A19FA}"/>
              </a:ext>
            </a:extLst>
          </p:cNvPr>
          <p:cNvSpPr/>
          <p:nvPr/>
        </p:nvSpPr>
        <p:spPr>
          <a:xfrm>
            <a:off x="4278880" y="2569306"/>
            <a:ext cx="1374031" cy="1374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s-CR" sz="1800" b="1" dirty="0">
                <a:solidFill>
                  <a:schemeClr val="tx1"/>
                </a:solidFill>
                <a:latin typeface="Bradley Hand ITC"/>
                <a:cs typeface="Arial"/>
              </a:rPr>
              <a:t>Divertida</a:t>
            </a:r>
          </a:p>
        </p:txBody>
      </p:sp>
      <p:sp>
        <p:nvSpPr>
          <p:cNvPr id="11" name="Rectángulo 10">
            <a:extLst>
              <a:ext uri="{FF2B5EF4-FFF2-40B4-BE49-F238E27FC236}">
                <a16:creationId xmlns:a16="http://schemas.microsoft.com/office/drawing/2014/main" id="{36858A49-1121-4CA5-94ED-E5B19657CA5E}"/>
              </a:ext>
            </a:extLst>
          </p:cNvPr>
          <p:cNvSpPr/>
          <p:nvPr/>
        </p:nvSpPr>
        <p:spPr>
          <a:xfrm>
            <a:off x="5496510" y="2941252"/>
            <a:ext cx="1374031" cy="1374031"/>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s-CR" sz="1800" b="1">
                <a:solidFill>
                  <a:schemeClr val="tx1"/>
                </a:solidFill>
                <a:latin typeface="Bradley Hand ITC"/>
                <a:cs typeface="Arial"/>
              </a:rPr>
              <a:t>Peligrosa</a:t>
            </a:r>
            <a:endParaRPr lang="es-MX" sz="1800" b="1">
              <a:solidFill>
                <a:schemeClr val="tx1"/>
              </a:solidFill>
              <a:latin typeface="Bradley Hand ITC"/>
              <a:cs typeface="Arial"/>
            </a:endParaRPr>
          </a:p>
        </p:txBody>
      </p:sp>
      <p:sp>
        <p:nvSpPr>
          <p:cNvPr id="13" name="Rectángulo 12">
            <a:extLst>
              <a:ext uri="{FF2B5EF4-FFF2-40B4-BE49-F238E27FC236}">
                <a16:creationId xmlns:a16="http://schemas.microsoft.com/office/drawing/2014/main" id="{86BCA4C9-BC60-400C-BA0D-59806A92FCDE}"/>
              </a:ext>
            </a:extLst>
          </p:cNvPr>
          <p:cNvSpPr/>
          <p:nvPr/>
        </p:nvSpPr>
        <p:spPr>
          <a:xfrm>
            <a:off x="6696463" y="2570072"/>
            <a:ext cx="1374031" cy="1374031"/>
          </a:xfrm>
          <a:prstGeom prst="rect">
            <a:avLst/>
          </a:prstGeom>
          <a:solidFill>
            <a:srgbClr val="F6B85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s-CR" sz="1800" b="1" dirty="0">
                <a:solidFill>
                  <a:schemeClr val="tx1"/>
                </a:solidFill>
                <a:latin typeface="Bradley Hand ITC"/>
                <a:cs typeface="Arial"/>
              </a:rPr>
              <a:t>Entretenida</a:t>
            </a:r>
          </a:p>
        </p:txBody>
      </p:sp>
    </p:spTree>
    <p:extLst>
      <p:ext uri="{BB962C8B-B14F-4D97-AF65-F5344CB8AC3E}">
        <p14:creationId xmlns:p14="http://schemas.microsoft.com/office/powerpoint/2010/main" val="30949391"/>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platzhalter 29">
            <a:extLst>
              <a:ext uri="{FF2B5EF4-FFF2-40B4-BE49-F238E27FC236}">
                <a16:creationId xmlns:a16="http://schemas.microsoft.com/office/drawing/2014/main" id="{8B0F61F6-B724-4CA4-B1C0-DB795146AE0F}"/>
              </a:ext>
            </a:extLst>
          </p:cNvPr>
          <p:cNvSpPr>
            <a:spLocks noGrp="1"/>
          </p:cNvSpPr>
          <p:nvPr>
            <p:ph type="body" sz="quarter" idx="10"/>
          </p:nvPr>
        </p:nvSpPr>
        <p:spPr bwMode="gray">
          <a:xfrm>
            <a:off x="699848" y="2775458"/>
            <a:ext cx="7970837" cy="877163"/>
          </a:xfrm>
        </p:spPr>
        <p:txBody>
          <a:bodyPr vert="horz" lIns="0" tIns="0" rIns="72000" bIns="0" rtlCol="0" anchor="t">
            <a:spAutoFit/>
          </a:bodyPr>
          <a:lstStyle/>
          <a:p>
            <a:r>
              <a:rPr lang="es-MX" dirty="0"/>
              <a:t>Veamos algunos datos para dar respuesta a esta pregunta desde la perspectiva de las personas usuarias de transporte público en Costa Rica </a:t>
            </a:r>
          </a:p>
          <a:p>
            <a:endParaRPr lang="es-MX" dirty="0">
              <a:cs typeface="Arial"/>
            </a:endParaRPr>
          </a:p>
          <a:p>
            <a:r>
              <a:rPr lang="es-MX" dirty="0">
                <a:cs typeface="Arial"/>
              </a:rPr>
              <a:t>Primero un video: </a:t>
            </a:r>
          </a:p>
        </p:txBody>
      </p:sp>
      <p:sp>
        <p:nvSpPr>
          <p:cNvPr id="29" name="Titel 28">
            <a:extLst>
              <a:ext uri="{FF2B5EF4-FFF2-40B4-BE49-F238E27FC236}">
                <a16:creationId xmlns:a16="http://schemas.microsoft.com/office/drawing/2014/main" id="{DCF74385-4A1D-4183-AB0A-665A3B140CA2}"/>
              </a:ext>
            </a:extLst>
          </p:cNvPr>
          <p:cNvSpPr>
            <a:spLocks noGrp="1"/>
          </p:cNvSpPr>
          <p:nvPr>
            <p:ph type="title"/>
          </p:nvPr>
        </p:nvSpPr>
        <p:spPr bwMode="gray">
          <a:xfrm>
            <a:off x="699848" y="1906648"/>
            <a:ext cx="7971711" cy="720197"/>
          </a:xfrm>
        </p:spPr>
        <p:txBody>
          <a:bodyPr/>
          <a:lstStyle/>
          <a:p>
            <a:r>
              <a:rPr lang="es-MX" dirty="0"/>
              <a:t>¿Qué hemos descubierto a través de investigaciones?</a:t>
            </a:r>
            <a:endParaRPr lang="es-ES" dirty="0"/>
          </a:p>
        </p:txBody>
      </p:sp>
      <p:sp>
        <p:nvSpPr>
          <p:cNvPr id="8" name="Datumsplatzhalter 7">
            <a:extLst>
              <a:ext uri="{FF2B5EF4-FFF2-40B4-BE49-F238E27FC236}">
                <a16:creationId xmlns:a16="http://schemas.microsoft.com/office/drawing/2014/main" id="{6DD85558-B434-488F-95EB-A92F0A5AAD5B}"/>
              </a:ext>
            </a:extLst>
          </p:cNvPr>
          <p:cNvSpPr>
            <a:spLocks noGrp="1"/>
          </p:cNvSpPr>
          <p:nvPr>
            <p:ph type="dt" sz="half" idx="11"/>
          </p:nvPr>
        </p:nvSpPr>
        <p:spPr/>
        <p:txBody>
          <a:bodyPr/>
          <a:lstStyle/>
          <a:p>
            <a:r>
              <a:rPr lang="es-ES" dirty="0"/>
              <a:t>10,10.2019</a:t>
            </a:r>
          </a:p>
        </p:txBody>
      </p:sp>
      <p:sp>
        <p:nvSpPr>
          <p:cNvPr id="9" name="Fußzeilenplatzhalter 8">
            <a:extLst>
              <a:ext uri="{FF2B5EF4-FFF2-40B4-BE49-F238E27FC236}">
                <a16:creationId xmlns:a16="http://schemas.microsoft.com/office/drawing/2014/main" id="{862C92C0-5DDE-4C71-B052-FBBBA4DBB674}"/>
              </a:ext>
            </a:extLst>
          </p:cNvPr>
          <p:cNvSpPr>
            <a:spLocks noGrp="1"/>
          </p:cNvSpPr>
          <p:nvPr>
            <p:ph type="ftr" sz="quarter" idx="12"/>
          </p:nvPr>
        </p:nvSpPr>
        <p:spPr/>
        <p:txBody>
          <a:bodyPr/>
          <a:lstStyle/>
          <a:p>
            <a:r>
              <a:rPr lang="es-MX" dirty="0"/>
              <a:t>Mujeres en el transporte público</a:t>
            </a:r>
            <a:endParaRPr lang="es-ES" dirty="0"/>
          </a:p>
        </p:txBody>
      </p:sp>
      <p:sp>
        <p:nvSpPr>
          <p:cNvPr id="10" name="Foliennummernplatzhalter 9">
            <a:extLst>
              <a:ext uri="{FF2B5EF4-FFF2-40B4-BE49-F238E27FC236}">
                <a16:creationId xmlns:a16="http://schemas.microsoft.com/office/drawing/2014/main" id="{73CFE55A-DFAE-4155-BBAD-6F003A0B07B8}"/>
              </a:ext>
            </a:extLst>
          </p:cNvPr>
          <p:cNvSpPr>
            <a:spLocks noGrp="1"/>
          </p:cNvSpPr>
          <p:nvPr>
            <p:ph type="sldNum" sz="quarter" idx="13"/>
          </p:nvPr>
        </p:nvSpPr>
        <p:spPr/>
        <p:txBody>
          <a:bodyPr/>
          <a:lstStyle/>
          <a:p>
            <a:r>
              <a:rPr lang="es-ES"/>
              <a:t>Página </a:t>
            </a:r>
            <a:fld id="{3A8B5DB7-81A8-4ED4-916B-6B23CD603687}" type="slidenum">
              <a:rPr lang="es-ES" smtClean="0"/>
              <a:pPr/>
              <a:t>4</a:t>
            </a:fld>
            <a:endParaRPr lang="es-ES" dirty="0"/>
          </a:p>
        </p:txBody>
      </p:sp>
    </p:spTree>
    <p:extLst>
      <p:ext uri="{BB962C8B-B14F-4D97-AF65-F5344CB8AC3E}">
        <p14:creationId xmlns:p14="http://schemas.microsoft.com/office/powerpoint/2010/main" val="2638982194"/>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platzhalter 23">
            <a:extLst>
              <a:ext uri="{FF2B5EF4-FFF2-40B4-BE49-F238E27FC236}">
                <a16:creationId xmlns:a16="http://schemas.microsoft.com/office/drawing/2014/main" id="{E222B6F8-7D9F-43D0-B534-8A2F8556D943}"/>
              </a:ext>
            </a:extLst>
          </p:cNvPr>
          <p:cNvSpPr>
            <a:spLocks noGrp="1"/>
          </p:cNvSpPr>
          <p:nvPr>
            <p:ph type="body" sz="quarter" idx="10"/>
          </p:nvPr>
        </p:nvSpPr>
        <p:spPr>
          <a:xfrm>
            <a:off x="586581" y="4298955"/>
            <a:ext cx="7970837" cy="292388"/>
          </a:xfrm>
        </p:spPr>
        <p:txBody>
          <a:bodyPr/>
          <a:lstStyle/>
          <a:p>
            <a:pPr algn="ctr"/>
            <a:r>
              <a:rPr lang="es-ES" sz="2000" b="1" dirty="0">
                <a:solidFill>
                  <a:schemeClr val="accent1"/>
                </a:solidFill>
              </a:rPr>
              <a:t>Mensaje de las personas usuarias</a:t>
            </a:r>
          </a:p>
        </p:txBody>
      </p:sp>
      <p:sp>
        <p:nvSpPr>
          <p:cNvPr id="8" name="Datumsplatzhalter 7">
            <a:extLst>
              <a:ext uri="{FF2B5EF4-FFF2-40B4-BE49-F238E27FC236}">
                <a16:creationId xmlns:a16="http://schemas.microsoft.com/office/drawing/2014/main" id="{B5DA0585-9885-4218-A0C3-DA8C457D8E27}"/>
              </a:ext>
            </a:extLst>
          </p:cNvPr>
          <p:cNvSpPr>
            <a:spLocks noGrp="1"/>
          </p:cNvSpPr>
          <p:nvPr>
            <p:ph type="dt" sz="half" idx="11"/>
          </p:nvPr>
        </p:nvSpPr>
        <p:spPr/>
        <p:txBody>
          <a:bodyPr/>
          <a:lstStyle/>
          <a:p>
            <a:r>
              <a:rPr lang="es-ES" dirty="0"/>
              <a:t>10.10.2019</a:t>
            </a:r>
          </a:p>
        </p:txBody>
      </p:sp>
      <p:sp>
        <p:nvSpPr>
          <p:cNvPr id="9" name="Fußzeilenplatzhalter 8">
            <a:extLst>
              <a:ext uri="{FF2B5EF4-FFF2-40B4-BE49-F238E27FC236}">
                <a16:creationId xmlns:a16="http://schemas.microsoft.com/office/drawing/2014/main" id="{F03FFCF6-DC91-4E5A-B45D-2FD8A7CE9260}"/>
              </a:ext>
            </a:extLst>
          </p:cNvPr>
          <p:cNvSpPr>
            <a:spLocks noGrp="1"/>
          </p:cNvSpPr>
          <p:nvPr>
            <p:ph type="ftr" sz="quarter" idx="12"/>
          </p:nvPr>
        </p:nvSpPr>
        <p:spPr/>
        <p:txBody>
          <a:bodyPr/>
          <a:lstStyle/>
          <a:p>
            <a:r>
              <a:rPr lang="es-MX" dirty="0"/>
              <a:t>Mujeres en el transporte público</a:t>
            </a:r>
            <a:endParaRPr lang="es-ES" dirty="0"/>
          </a:p>
        </p:txBody>
      </p:sp>
      <p:sp>
        <p:nvSpPr>
          <p:cNvPr id="10" name="Foliennummernplatzhalter 9">
            <a:extLst>
              <a:ext uri="{FF2B5EF4-FFF2-40B4-BE49-F238E27FC236}">
                <a16:creationId xmlns:a16="http://schemas.microsoft.com/office/drawing/2014/main" id="{EDBC0CDA-7EF7-43C0-9F37-FACFEBE60D9A}"/>
              </a:ext>
            </a:extLst>
          </p:cNvPr>
          <p:cNvSpPr>
            <a:spLocks noGrp="1"/>
          </p:cNvSpPr>
          <p:nvPr>
            <p:ph type="sldNum" sz="quarter" idx="13"/>
          </p:nvPr>
        </p:nvSpPr>
        <p:spPr/>
        <p:txBody>
          <a:bodyPr/>
          <a:lstStyle/>
          <a:p>
            <a:r>
              <a:rPr lang="es-ES"/>
              <a:t>Página </a:t>
            </a:r>
            <a:fld id="{3A8B5DB7-81A8-4ED4-916B-6B23CD603687}" type="slidenum">
              <a:rPr lang="es-ES" smtClean="0"/>
              <a:pPr/>
              <a:t>5</a:t>
            </a:fld>
            <a:endParaRPr lang="es-ES" dirty="0"/>
          </a:p>
        </p:txBody>
      </p:sp>
      <p:pic>
        <p:nvPicPr>
          <p:cNvPr id="2" name="Elementos multimedia en línea 1" title="Percepción de las personas usuarias del transporte público">
            <a:hlinkClick r:id="" action="ppaction://media"/>
            <a:extLst>
              <a:ext uri="{FF2B5EF4-FFF2-40B4-BE49-F238E27FC236}">
                <a16:creationId xmlns:a16="http://schemas.microsoft.com/office/drawing/2014/main" id="{A929FA2A-53F0-493B-B240-2D650A5D2CE3}"/>
              </a:ext>
            </a:extLst>
          </p:cNvPr>
          <p:cNvPicPr>
            <a:picLocks noRot="1" noChangeAspect="1"/>
          </p:cNvPicPr>
          <p:nvPr>
            <a:videoFile r:link="rId1"/>
          </p:nvPr>
        </p:nvPicPr>
        <p:blipFill>
          <a:blip r:embed="rId4"/>
          <a:stretch>
            <a:fillRect/>
          </a:stretch>
        </p:blipFill>
        <p:spPr>
          <a:xfrm>
            <a:off x="1458497" y="619932"/>
            <a:ext cx="6227005" cy="3518258"/>
          </a:xfrm>
          <a:prstGeom prst="rect">
            <a:avLst/>
          </a:prstGeom>
        </p:spPr>
      </p:pic>
    </p:spTree>
    <p:extLst>
      <p:ext uri="{BB962C8B-B14F-4D97-AF65-F5344CB8AC3E}">
        <p14:creationId xmlns:p14="http://schemas.microsoft.com/office/powerpoint/2010/main" val="382497131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20">
            <a:extLst>
              <a:ext uri="{FF2B5EF4-FFF2-40B4-BE49-F238E27FC236}">
                <a16:creationId xmlns:a16="http://schemas.microsoft.com/office/drawing/2014/main" id="{928F64C6-FE22-4FC1-A763-DFCC514811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38227" y="3433481"/>
            <a:ext cx="8612203" cy="1424870"/>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Título 2">
            <a:extLst>
              <a:ext uri="{FF2B5EF4-FFF2-40B4-BE49-F238E27FC236}">
                <a16:creationId xmlns:a16="http://schemas.microsoft.com/office/drawing/2014/main" id="{B497CE59-B5B2-4421-B41E-ACC820E4CA34}"/>
              </a:ext>
            </a:extLst>
          </p:cNvPr>
          <p:cNvSpPr>
            <a:spLocks noGrp="1"/>
          </p:cNvSpPr>
          <p:nvPr>
            <p:ph type="title"/>
          </p:nvPr>
        </p:nvSpPr>
        <p:spPr>
          <a:xfrm>
            <a:off x="455493" y="3556461"/>
            <a:ext cx="8119248" cy="646523"/>
          </a:xfrm>
        </p:spPr>
        <p:txBody>
          <a:bodyPr vert="horz" lIns="91440" tIns="45720" rIns="91440" bIns="45720" rtlCol="0" anchor="b">
            <a:normAutofit/>
          </a:bodyPr>
          <a:lstStyle/>
          <a:p>
            <a:pPr defTabSz="914400"/>
            <a:r>
              <a:rPr lang="en-US" sz="3000" kern="1200" dirty="0" err="1">
                <a:solidFill>
                  <a:srgbClr val="FFFFFF"/>
                </a:solidFill>
                <a:latin typeface="+mj-lt"/>
                <a:ea typeface="+mj-ea"/>
                <a:cs typeface="+mj-cs"/>
              </a:rPr>
              <a:t>Caracterización</a:t>
            </a:r>
            <a:r>
              <a:rPr lang="en-US" sz="3000" kern="1200" dirty="0">
                <a:solidFill>
                  <a:srgbClr val="FFFFFF"/>
                </a:solidFill>
                <a:latin typeface="+mj-lt"/>
                <a:ea typeface="+mj-ea"/>
                <a:cs typeface="+mj-cs"/>
              </a:rPr>
              <a:t> de la </a:t>
            </a:r>
            <a:r>
              <a:rPr lang="en-US" sz="3000" kern="1200" dirty="0" err="1">
                <a:solidFill>
                  <a:srgbClr val="FFFFFF"/>
                </a:solidFill>
                <a:latin typeface="+mj-lt"/>
                <a:ea typeface="+mj-ea"/>
                <a:cs typeface="+mj-cs"/>
              </a:rPr>
              <a:t>pasajera</a:t>
            </a:r>
          </a:p>
        </p:txBody>
      </p:sp>
      <p:pic>
        <p:nvPicPr>
          <p:cNvPr id="8" name="Imagen 7">
            <a:extLst>
              <a:ext uri="{FF2B5EF4-FFF2-40B4-BE49-F238E27FC236}">
                <a16:creationId xmlns:a16="http://schemas.microsoft.com/office/drawing/2014/main" id="{60A9E52B-E789-4D07-8CB2-96C7D2A8886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t="10987" r="3" b="9911"/>
          <a:stretch/>
        </p:blipFill>
        <p:spPr>
          <a:xfrm>
            <a:off x="230880" y="241299"/>
            <a:ext cx="2845104" cy="1507914"/>
          </a:xfrm>
          <a:prstGeom prst="rect">
            <a:avLst/>
          </a:prstGeom>
        </p:spPr>
      </p:pic>
      <p:pic>
        <p:nvPicPr>
          <p:cNvPr id="12" name="Imagen 11">
            <a:extLst>
              <a:ext uri="{FF2B5EF4-FFF2-40B4-BE49-F238E27FC236}">
                <a16:creationId xmlns:a16="http://schemas.microsoft.com/office/drawing/2014/main" id="{3CB43695-C281-4403-B22E-FF53E5795A1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1109" r="-6" b="19571"/>
          <a:stretch/>
        </p:blipFill>
        <p:spPr>
          <a:xfrm>
            <a:off x="3146219" y="241301"/>
            <a:ext cx="2848177" cy="1507913"/>
          </a:xfrm>
          <a:prstGeom prst="rect">
            <a:avLst/>
          </a:prstGeom>
        </p:spPr>
      </p:pic>
      <p:pic>
        <p:nvPicPr>
          <p:cNvPr id="14" name="Imagen 13" descr="Tren de pasajeros pasando por una ventana&#10;&#10;Descripción generada automáticamente">
            <a:extLst>
              <a:ext uri="{FF2B5EF4-FFF2-40B4-BE49-F238E27FC236}">
                <a16:creationId xmlns:a16="http://schemas.microsoft.com/office/drawing/2014/main" id="{2363ED54-EB6A-44B8-877E-E7B0E7BDF9FD}"/>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t="12407" r="-3" b="8284"/>
          <a:stretch/>
        </p:blipFill>
        <p:spPr>
          <a:xfrm>
            <a:off x="6064632" y="241300"/>
            <a:ext cx="2848488" cy="1507913"/>
          </a:xfrm>
          <a:prstGeom prst="rect">
            <a:avLst/>
          </a:prstGeom>
        </p:spPr>
      </p:pic>
      <p:pic>
        <p:nvPicPr>
          <p:cNvPr id="10" name="Imagen 9">
            <a:extLst>
              <a:ext uri="{FF2B5EF4-FFF2-40B4-BE49-F238E27FC236}">
                <a16:creationId xmlns:a16="http://schemas.microsoft.com/office/drawing/2014/main" id="{98ACCA89-AA1C-482C-A217-A825C03AA01F}"/>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t="43567" r="-4" b="21066"/>
          <a:stretch/>
        </p:blipFill>
        <p:spPr>
          <a:xfrm>
            <a:off x="230880" y="1817792"/>
            <a:ext cx="2846070" cy="1507913"/>
          </a:xfrm>
          <a:prstGeom prst="rect">
            <a:avLst/>
          </a:prstGeom>
        </p:spPr>
      </p:pic>
      <p:pic>
        <p:nvPicPr>
          <p:cNvPr id="16" name="Imagen 16">
            <a:extLst>
              <a:ext uri="{FF2B5EF4-FFF2-40B4-BE49-F238E27FC236}">
                <a16:creationId xmlns:a16="http://schemas.microsoft.com/office/drawing/2014/main" id="{7C43C436-2790-4B8C-AFCC-CDF7F7411991}"/>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t="17364" r="-2" b="3722"/>
          <a:stretch/>
        </p:blipFill>
        <p:spPr>
          <a:xfrm>
            <a:off x="3142635" y="1816571"/>
            <a:ext cx="2846070" cy="1510353"/>
          </a:xfrm>
          <a:prstGeom prst="rect">
            <a:avLst/>
          </a:prstGeom>
        </p:spPr>
      </p:pic>
      <p:pic>
        <p:nvPicPr>
          <p:cNvPr id="15" name="Imagen 15">
            <a:extLst>
              <a:ext uri="{FF2B5EF4-FFF2-40B4-BE49-F238E27FC236}">
                <a16:creationId xmlns:a16="http://schemas.microsoft.com/office/drawing/2014/main" id="{234F4E45-FAFB-441F-B46B-75FC2320CB8A}"/>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r="-2" b="20920"/>
          <a:stretch/>
        </p:blipFill>
        <p:spPr>
          <a:xfrm>
            <a:off x="6070045" y="1816572"/>
            <a:ext cx="2846070" cy="1507914"/>
          </a:xfrm>
          <a:prstGeom prst="rect">
            <a:avLst/>
          </a:prstGeom>
        </p:spPr>
      </p:pic>
      <p:cxnSp>
        <p:nvCxnSpPr>
          <p:cNvPr id="20" name="Straight Connector 22">
            <a:extLst>
              <a:ext uri="{FF2B5EF4-FFF2-40B4-BE49-F238E27FC236}">
                <a16:creationId xmlns:a16="http://schemas.microsoft.com/office/drawing/2014/main" id="{5C34627B-48E6-4F4D-B843-97717A86B49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5972" y="4270572"/>
            <a:ext cx="6858000" cy="0"/>
          </a:xfrm>
          <a:prstGeom prst="line">
            <a:avLst/>
          </a:prstGeom>
          <a:ln w="15875">
            <a:solidFill>
              <a:srgbClr val="D9D9D9"/>
            </a:solidFill>
          </a:ln>
        </p:spPr>
        <p:style>
          <a:lnRef idx="1">
            <a:schemeClr val="accent1"/>
          </a:lnRef>
          <a:fillRef idx="0">
            <a:schemeClr val="accent1"/>
          </a:fillRef>
          <a:effectRef idx="0">
            <a:schemeClr val="accent1"/>
          </a:effectRef>
          <a:fontRef idx="minor">
            <a:schemeClr val="tx1"/>
          </a:fontRef>
        </p:style>
      </p:cxnSp>
      <p:sp>
        <p:nvSpPr>
          <p:cNvPr id="4" name="Marcador de fecha 3">
            <a:extLst>
              <a:ext uri="{FF2B5EF4-FFF2-40B4-BE49-F238E27FC236}">
                <a16:creationId xmlns:a16="http://schemas.microsoft.com/office/drawing/2014/main" id="{FB75E0AF-F7A2-4C4F-930E-FDEF33E6ED53}"/>
              </a:ext>
            </a:extLst>
          </p:cNvPr>
          <p:cNvSpPr>
            <a:spLocks noGrp="1"/>
          </p:cNvSpPr>
          <p:nvPr>
            <p:ph type="dt" sz="half" idx="14"/>
          </p:nvPr>
        </p:nvSpPr>
        <p:spPr>
          <a:xfrm>
            <a:off x="238226" y="4902200"/>
            <a:ext cx="2057400" cy="230196"/>
          </a:xfrm>
        </p:spPr>
        <p:txBody>
          <a:bodyPr vert="horz" lIns="91440" tIns="45720" rIns="91440" bIns="45720" rtlCol="0" anchor="ctr">
            <a:normAutofit/>
          </a:bodyPr>
          <a:lstStyle/>
          <a:p>
            <a:pPr defTabSz="914400">
              <a:spcAft>
                <a:spcPts val="600"/>
              </a:spcAft>
            </a:pPr>
            <a:r>
              <a:rPr lang="en-US" sz="900">
                <a:solidFill>
                  <a:schemeClr val="tx1">
                    <a:lumMod val="75000"/>
                    <a:lumOff val="25000"/>
                  </a:schemeClr>
                </a:solidFill>
                <a:latin typeface="+mn-lt"/>
                <a:cs typeface="+mn-cs"/>
              </a:rPr>
              <a:t>14.02.2019</a:t>
            </a:r>
          </a:p>
        </p:txBody>
      </p:sp>
      <p:sp>
        <p:nvSpPr>
          <p:cNvPr id="5" name="Marcador de pie de página 4">
            <a:extLst>
              <a:ext uri="{FF2B5EF4-FFF2-40B4-BE49-F238E27FC236}">
                <a16:creationId xmlns:a16="http://schemas.microsoft.com/office/drawing/2014/main" id="{C3B95FCA-3323-45FE-BF55-E6F0C12F9EF2}"/>
              </a:ext>
            </a:extLst>
          </p:cNvPr>
          <p:cNvSpPr>
            <a:spLocks noGrp="1"/>
          </p:cNvSpPr>
          <p:nvPr>
            <p:ph type="ftr" sz="quarter" idx="15"/>
          </p:nvPr>
        </p:nvSpPr>
        <p:spPr>
          <a:xfrm>
            <a:off x="2737184" y="4902200"/>
            <a:ext cx="3669631" cy="230196"/>
          </a:xfrm>
        </p:spPr>
        <p:txBody>
          <a:bodyPr vert="horz" lIns="91440" tIns="45720" rIns="91440" bIns="45720" rtlCol="0" anchor="ctr">
            <a:normAutofit/>
          </a:bodyPr>
          <a:lstStyle/>
          <a:p>
            <a:pPr algn="ctr" defTabSz="914400">
              <a:spcAft>
                <a:spcPts val="600"/>
              </a:spcAft>
            </a:pPr>
            <a:r>
              <a:rPr lang="en-US" sz="900" kern="1200">
                <a:solidFill>
                  <a:schemeClr val="tx1">
                    <a:lumMod val="75000"/>
                    <a:lumOff val="25000"/>
                  </a:schemeClr>
                </a:solidFill>
                <a:latin typeface="+mn-lt"/>
                <a:ea typeface="+mn-ea"/>
                <a:cs typeface="+mn-cs"/>
              </a:rPr>
              <a:t>Título de la presentación</a:t>
            </a:r>
          </a:p>
        </p:txBody>
      </p:sp>
      <p:sp>
        <p:nvSpPr>
          <p:cNvPr id="6" name="Marcador de número de diapositiva 5">
            <a:extLst>
              <a:ext uri="{FF2B5EF4-FFF2-40B4-BE49-F238E27FC236}">
                <a16:creationId xmlns:a16="http://schemas.microsoft.com/office/drawing/2014/main" id="{9C4323FE-CD80-4945-B521-861B8D0D7114}"/>
              </a:ext>
            </a:extLst>
          </p:cNvPr>
          <p:cNvSpPr>
            <a:spLocks noGrp="1"/>
          </p:cNvSpPr>
          <p:nvPr>
            <p:ph type="sldNum" sz="quarter" idx="16"/>
          </p:nvPr>
        </p:nvSpPr>
        <p:spPr>
          <a:xfrm>
            <a:off x="6793029" y="4902200"/>
            <a:ext cx="2057400" cy="230196"/>
          </a:xfrm>
        </p:spPr>
        <p:txBody>
          <a:bodyPr vert="horz" lIns="91440" tIns="45720" rIns="91440" bIns="45720" rtlCol="0" anchor="ctr">
            <a:normAutofit/>
          </a:bodyPr>
          <a:lstStyle/>
          <a:p>
            <a:pPr algn="r" defTabSz="914400">
              <a:spcAft>
                <a:spcPts val="600"/>
              </a:spcAft>
            </a:pPr>
            <a:r>
              <a:rPr lang="en-US" sz="900">
                <a:solidFill>
                  <a:schemeClr val="tx1">
                    <a:lumMod val="75000"/>
                    <a:lumOff val="25000"/>
                  </a:schemeClr>
                </a:solidFill>
                <a:latin typeface="+mn-lt"/>
                <a:cs typeface="+mn-cs"/>
              </a:rPr>
              <a:t>Página </a:t>
            </a:r>
            <a:fld id="{3A8B5DB7-81A8-4ED4-916B-6B23CD603687}" type="slidenum">
              <a:rPr lang="en-US" sz="900">
                <a:solidFill>
                  <a:schemeClr val="tx1">
                    <a:lumMod val="75000"/>
                    <a:lumOff val="25000"/>
                  </a:schemeClr>
                </a:solidFill>
                <a:latin typeface="+mn-lt"/>
                <a:cs typeface="+mn-cs"/>
              </a:rPr>
              <a:pPr algn="r" defTabSz="914400">
                <a:spcAft>
                  <a:spcPts val="600"/>
                </a:spcAft>
              </a:pPr>
              <a:t>6</a:t>
            </a:fld>
            <a:endParaRPr lang="en-US" sz="900">
              <a:solidFill>
                <a:schemeClr val="tx1">
                  <a:lumMod val="75000"/>
                  <a:lumOff val="25000"/>
                </a:schemeClr>
              </a:solidFill>
              <a:latin typeface="+mn-lt"/>
              <a:cs typeface="+mn-cs"/>
            </a:endParaRPr>
          </a:p>
        </p:txBody>
      </p:sp>
    </p:spTree>
    <p:extLst>
      <p:ext uri="{BB962C8B-B14F-4D97-AF65-F5344CB8AC3E}">
        <p14:creationId xmlns:p14="http://schemas.microsoft.com/office/powerpoint/2010/main" val="1889519144"/>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2683521C-04ED-47FE-ADB1-2ACF2BE2FDA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3135" y="-1335518"/>
            <a:ext cx="8893865" cy="5935838"/>
          </a:xfrm>
          <a:prstGeom prst="rect">
            <a:avLst/>
          </a:prstGeom>
        </p:spPr>
      </p:pic>
      <p:sp>
        <p:nvSpPr>
          <p:cNvPr id="2" name="Titel 1">
            <a:extLst>
              <a:ext uri="{FF2B5EF4-FFF2-40B4-BE49-F238E27FC236}">
                <a16:creationId xmlns:a16="http://schemas.microsoft.com/office/drawing/2014/main" id="{AEB6576C-1F23-4325-B076-85E87F8E1C07}"/>
              </a:ext>
            </a:extLst>
          </p:cNvPr>
          <p:cNvSpPr>
            <a:spLocks noGrp="1"/>
          </p:cNvSpPr>
          <p:nvPr>
            <p:ph type="title"/>
          </p:nvPr>
        </p:nvSpPr>
        <p:spPr>
          <a:xfrm>
            <a:off x="123134" y="1570256"/>
            <a:ext cx="8893865" cy="3030064"/>
          </a:xfrm>
        </p:spPr>
        <p:txBody>
          <a:bodyPr/>
          <a:lstStyle/>
          <a:p>
            <a:r>
              <a:rPr lang="es-ES" dirty="0"/>
              <a:t>Datos sobre el desplazamiento de las mujeres</a:t>
            </a:r>
          </a:p>
        </p:txBody>
      </p:sp>
      <p:sp>
        <p:nvSpPr>
          <p:cNvPr id="3" name="Textplatzhalter 2">
            <a:extLst>
              <a:ext uri="{FF2B5EF4-FFF2-40B4-BE49-F238E27FC236}">
                <a16:creationId xmlns:a16="http://schemas.microsoft.com/office/drawing/2014/main" id="{8DD8AE0F-2AA8-49A0-B752-0BFD2C6BA465}"/>
              </a:ext>
            </a:extLst>
          </p:cNvPr>
          <p:cNvSpPr>
            <a:spLocks noGrp="1"/>
          </p:cNvSpPr>
          <p:nvPr>
            <p:ph type="body" sz="quarter" idx="10"/>
          </p:nvPr>
        </p:nvSpPr>
        <p:spPr>
          <a:xfrm>
            <a:off x="699848" y="3704147"/>
            <a:ext cx="7970837" cy="219291"/>
          </a:xfrm>
        </p:spPr>
        <p:txBody>
          <a:bodyPr/>
          <a:lstStyle/>
          <a:p>
            <a:r>
              <a:rPr lang="es-ES" dirty="0"/>
              <a:t>en Costa Rica</a:t>
            </a:r>
          </a:p>
        </p:txBody>
      </p:sp>
      <p:sp>
        <p:nvSpPr>
          <p:cNvPr id="11" name="Datumsplatzhalter 10">
            <a:extLst>
              <a:ext uri="{FF2B5EF4-FFF2-40B4-BE49-F238E27FC236}">
                <a16:creationId xmlns:a16="http://schemas.microsoft.com/office/drawing/2014/main" id="{E13B3CC3-033F-4D11-8644-916D18DB1493}"/>
              </a:ext>
            </a:extLst>
          </p:cNvPr>
          <p:cNvSpPr>
            <a:spLocks noGrp="1"/>
          </p:cNvSpPr>
          <p:nvPr>
            <p:ph type="dt" sz="half" idx="12"/>
          </p:nvPr>
        </p:nvSpPr>
        <p:spPr/>
        <p:txBody>
          <a:bodyPr/>
          <a:lstStyle/>
          <a:p>
            <a:r>
              <a:rPr lang="es-ES" dirty="0"/>
              <a:t>10.10.2019</a:t>
            </a:r>
          </a:p>
        </p:txBody>
      </p:sp>
      <p:sp>
        <p:nvSpPr>
          <p:cNvPr id="12" name="Fußzeilenplatzhalter 11">
            <a:extLst>
              <a:ext uri="{FF2B5EF4-FFF2-40B4-BE49-F238E27FC236}">
                <a16:creationId xmlns:a16="http://schemas.microsoft.com/office/drawing/2014/main" id="{55FE94F5-4F6F-41FB-BFC4-ED834DD46E1A}"/>
              </a:ext>
            </a:extLst>
          </p:cNvPr>
          <p:cNvSpPr>
            <a:spLocks noGrp="1"/>
          </p:cNvSpPr>
          <p:nvPr>
            <p:ph type="ftr" sz="quarter" idx="13"/>
          </p:nvPr>
        </p:nvSpPr>
        <p:spPr/>
        <p:txBody>
          <a:bodyPr/>
          <a:lstStyle/>
          <a:p>
            <a:r>
              <a:rPr lang="es-MX" dirty="0"/>
              <a:t>Mujeres en el transporte público</a:t>
            </a:r>
            <a:endParaRPr lang="es-ES" dirty="0"/>
          </a:p>
        </p:txBody>
      </p:sp>
      <p:sp>
        <p:nvSpPr>
          <p:cNvPr id="13" name="Foliennummernplatzhalter 12">
            <a:extLst>
              <a:ext uri="{FF2B5EF4-FFF2-40B4-BE49-F238E27FC236}">
                <a16:creationId xmlns:a16="http://schemas.microsoft.com/office/drawing/2014/main" id="{3F00E4C5-7E05-4C6F-88AD-0DB39C1611ED}"/>
              </a:ext>
            </a:extLst>
          </p:cNvPr>
          <p:cNvSpPr>
            <a:spLocks noGrp="1"/>
          </p:cNvSpPr>
          <p:nvPr>
            <p:ph type="sldNum" sz="quarter" idx="14"/>
          </p:nvPr>
        </p:nvSpPr>
        <p:spPr/>
        <p:txBody>
          <a:bodyPr/>
          <a:lstStyle/>
          <a:p>
            <a:r>
              <a:rPr lang="es-ES"/>
              <a:t>Página </a:t>
            </a:r>
            <a:fld id="{3A8B5DB7-81A8-4ED4-916B-6B23CD603687}" type="slidenum">
              <a:rPr lang="es-ES" smtClean="0"/>
              <a:pPr/>
              <a:t>7</a:t>
            </a:fld>
            <a:endParaRPr lang="es-ES" dirty="0"/>
          </a:p>
        </p:txBody>
      </p:sp>
    </p:spTree>
    <p:extLst>
      <p:ext uri="{BB962C8B-B14F-4D97-AF65-F5344CB8AC3E}">
        <p14:creationId xmlns:p14="http://schemas.microsoft.com/office/powerpoint/2010/main" val="408884156"/>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510167" cy="51435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ángulo redondeado 10">
            <a:extLst>
              <a:ext uri="{FF2B5EF4-FFF2-40B4-BE49-F238E27FC236}">
                <a16:creationId xmlns:a16="http://schemas.microsoft.com/office/drawing/2014/main" id="{EC495F09-4E40-4E6B-B4A3-954BBBC3097A}"/>
              </a:ext>
            </a:extLst>
          </p:cNvPr>
          <p:cNvSpPr/>
          <p:nvPr/>
        </p:nvSpPr>
        <p:spPr>
          <a:xfrm>
            <a:off x="480060" y="1555772"/>
            <a:ext cx="2064265" cy="2031956"/>
          </a:xfrm>
          <a:prstGeom prst="ellipse">
            <a:avLst/>
          </a:prstGeom>
          <a:solidFill>
            <a:srgbClr val="262626"/>
          </a:solidFill>
          <a:ln w="174625" cmpd="thinThick">
            <a:solidFill>
              <a:srgbClr val="262626"/>
            </a:solidFill>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algn="ctr" defTabSz="914400">
              <a:lnSpc>
                <a:spcPct val="90000"/>
              </a:lnSpc>
              <a:spcBef>
                <a:spcPct val="0"/>
              </a:spcBef>
              <a:spcAft>
                <a:spcPts val="600"/>
              </a:spcAft>
            </a:pPr>
            <a:r>
              <a:rPr lang="en-US" sz="2000" b="1" kern="1200" dirty="0">
                <a:solidFill>
                  <a:srgbClr val="FFFFFF"/>
                </a:solidFill>
                <a:latin typeface="+mj-lt"/>
                <a:ea typeface="+mj-ea"/>
                <a:cs typeface="+mj-cs"/>
              </a:rPr>
              <a:t>Medio de </a:t>
            </a:r>
            <a:r>
              <a:rPr lang="en-US" sz="2000" b="1" kern="1200" dirty="0" err="1">
                <a:solidFill>
                  <a:srgbClr val="FFFFFF"/>
                </a:solidFill>
                <a:latin typeface="+mj-lt"/>
                <a:ea typeface="+mj-ea"/>
                <a:cs typeface="+mj-cs"/>
              </a:rPr>
              <a:t>transporte</a:t>
            </a:r>
            <a:r>
              <a:rPr lang="en-US" sz="2000" b="1" kern="1200" dirty="0">
                <a:solidFill>
                  <a:srgbClr val="FFFFFF"/>
                </a:solidFill>
                <a:latin typeface="+mj-lt"/>
                <a:ea typeface="+mj-ea"/>
                <a:cs typeface="+mj-cs"/>
              </a:rPr>
              <a:t> </a:t>
            </a:r>
            <a:r>
              <a:rPr lang="en-US" sz="2000" b="1" kern="1200" dirty="0" err="1">
                <a:solidFill>
                  <a:srgbClr val="FFFFFF"/>
                </a:solidFill>
                <a:latin typeface="+mj-lt"/>
                <a:ea typeface="+mj-ea"/>
                <a:cs typeface="+mj-cs"/>
              </a:rPr>
              <a:t>más</a:t>
            </a:r>
            <a:r>
              <a:rPr lang="en-US" sz="2000" b="1" kern="1200" dirty="0">
                <a:solidFill>
                  <a:srgbClr val="FFFFFF"/>
                </a:solidFill>
                <a:latin typeface="+mj-lt"/>
                <a:ea typeface="+mj-ea"/>
                <a:cs typeface="+mj-cs"/>
              </a:rPr>
              <a:t> </a:t>
            </a:r>
            <a:r>
              <a:rPr lang="en-US" sz="2000" b="1" kern="1200" dirty="0" err="1">
                <a:solidFill>
                  <a:srgbClr val="FFFFFF"/>
                </a:solidFill>
                <a:latin typeface="+mj-lt"/>
                <a:ea typeface="+mj-ea"/>
                <a:cs typeface="+mj-cs"/>
              </a:rPr>
              <a:t>frecuente</a:t>
            </a:r>
            <a:r>
              <a:rPr lang="en-US" sz="2000" b="1" kern="1200" dirty="0">
                <a:solidFill>
                  <a:srgbClr val="FFFFFF"/>
                </a:solidFill>
                <a:latin typeface="+mj-lt"/>
                <a:ea typeface="+mj-ea"/>
                <a:cs typeface="+mj-cs"/>
              </a:rPr>
              <a:t> </a:t>
            </a:r>
          </a:p>
        </p:txBody>
      </p:sp>
      <p:sp>
        <p:nvSpPr>
          <p:cNvPr id="16" name="Rectangle 5">
            <a:extLst>
              <a:ext uri="{FF2B5EF4-FFF2-40B4-BE49-F238E27FC236}">
                <a16:creationId xmlns:a16="http://schemas.microsoft.com/office/drawing/2014/main" id="{1CF984C9-134F-466C-A620-3A741C952CD6}"/>
              </a:ext>
            </a:extLst>
          </p:cNvPr>
          <p:cNvSpPr/>
          <p:nvPr/>
        </p:nvSpPr>
        <p:spPr>
          <a:xfrm>
            <a:off x="7029600" y="57922"/>
            <a:ext cx="939603" cy="1815882"/>
          </a:xfrm>
          <a:prstGeom prst="rect">
            <a:avLst/>
          </a:prstGeom>
        </p:spPr>
        <p:txBody>
          <a:bodyPr wrap="square">
            <a:spAutoFit/>
          </a:bodyPr>
          <a:lstStyle/>
          <a:p>
            <a:pPr algn="ctr"/>
            <a:r>
              <a:rPr lang="es-CR" sz="1400" b="1" dirty="0">
                <a:latin typeface="+mj-lt"/>
                <a:ea typeface="+mj-ea"/>
                <a:cs typeface="+mj-cs"/>
              </a:rPr>
              <a:t>Informal</a:t>
            </a:r>
          </a:p>
          <a:p>
            <a:pPr algn="ctr"/>
            <a:endParaRPr lang="es-CR" sz="1400" b="1" dirty="0">
              <a:latin typeface="+mj-lt"/>
            </a:endParaRPr>
          </a:p>
          <a:p>
            <a:pPr algn="ctr"/>
            <a:endParaRPr lang="es-CR" sz="1400" b="1" dirty="0">
              <a:latin typeface="+mj-lt"/>
            </a:endParaRPr>
          </a:p>
          <a:p>
            <a:pPr algn="ctr"/>
            <a:endParaRPr lang="es-CR" sz="1400" b="1" dirty="0">
              <a:latin typeface="+mj-lt"/>
            </a:endParaRPr>
          </a:p>
          <a:p>
            <a:pPr algn="ctr"/>
            <a:endParaRPr lang="es-CR" sz="1400" b="1" dirty="0">
              <a:latin typeface="+mj-lt"/>
            </a:endParaRPr>
          </a:p>
          <a:p>
            <a:pPr algn="ctr"/>
            <a:endParaRPr lang="es-CR" sz="1400" b="1" dirty="0">
              <a:latin typeface="+mj-lt"/>
            </a:endParaRPr>
          </a:p>
          <a:p>
            <a:pPr algn="ctr"/>
            <a:endParaRPr lang="es-CR" sz="1400" b="1" dirty="0">
              <a:latin typeface="+mj-lt"/>
            </a:endParaRPr>
          </a:p>
          <a:p>
            <a:pPr algn="ctr"/>
            <a:r>
              <a:rPr lang="es-CR" sz="1400" b="1" dirty="0">
                <a:latin typeface="+mj-lt"/>
              </a:rPr>
              <a:t>10,8%  </a:t>
            </a:r>
          </a:p>
        </p:txBody>
      </p:sp>
      <p:sp>
        <p:nvSpPr>
          <p:cNvPr id="17" name="Rectangle 8">
            <a:extLst>
              <a:ext uri="{FF2B5EF4-FFF2-40B4-BE49-F238E27FC236}">
                <a16:creationId xmlns:a16="http://schemas.microsoft.com/office/drawing/2014/main" id="{2C5ADC80-BED0-4C6D-8AAA-DA34BCAE05E7}"/>
              </a:ext>
            </a:extLst>
          </p:cNvPr>
          <p:cNvSpPr/>
          <p:nvPr/>
        </p:nvSpPr>
        <p:spPr>
          <a:xfrm>
            <a:off x="5329818" y="57922"/>
            <a:ext cx="1028689" cy="1815882"/>
          </a:xfrm>
          <a:prstGeom prst="rect">
            <a:avLst/>
          </a:prstGeom>
        </p:spPr>
        <p:txBody>
          <a:bodyPr wrap="square">
            <a:spAutoFit/>
          </a:bodyPr>
          <a:lstStyle/>
          <a:p>
            <a:pPr algn="ctr"/>
            <a:r>
              <a:rPr lang="es-CR" sz="1400" b="1" dirty="0">
                <a:latin typeface="+mj-lt"/>
                <a:ea typeface="+mj-ea"/>
                <a:cs typeface="+mj-cs"/>
              </a:rPr>
              <a:t>Carro particular</a:t>
            </a:r>
          </a:p>
          <a:p>
            <a:pPr algn="ctr"/>
            <a:endParaRPr lang="es-CR" sz="1400" b="1" dirty="0">
              <a:latin typeface="+mj-lt"/>
            </a:endParaRPr>
          </a:p>
          <a:p>
            <a:pPr algn="ctr"/>
            <a:endParaRPr lang="es-CR" sz="1400" b="1" dirty="0">
              <a:latin typeface="+mj-lt"/>
            </a:endParaRPr>
          </a:p>
          <a:p>
            <a:pPr algn="ctr"/>
            <a:endParaRPr lang="es-CR" sz="1400" b="1" dirty="0">
              <a:latin typeface="+mj-lt"/>
            </a:endParaRPr>
          </a:p>
          <a:p>
            <a:pPr algn="ctr"/>
            <a:endParaRPr lang="es-CR" sz="1400" b="1" dirty="0">
              <a:latin typeface="+mj-lt"/>
            </a:endParaRPr>
          </a:p>
          <a:p>
            <a:pPr algn="ctr"/>
            <a:endParaRPr lang="es-CR" sz="1400" b="1" dirty="0">
              <a:latin typeface="+mj-lt"/>
            </a:endParaRPr>
          </a:p>
          <a:p>
            <a:pPr algn="ctr"/>
            <a:r>
              <a:rPr lang="es-CR" sz="1400" b="1" dirty="0">
                <a:latin typeface="+mj-lt"/>
              </a:rPr>
              <a:t>24,0% </a:t>
            </a:r>
          </a:p>
        </p:txBody>
      </p:sp>
      <p:pic>
        <p:nvPicPr>
          <p:cNvPr id="23" name="Picture 12">
            <a:extLst>
              <a:ext uri="{FF2B5EF4-FFF2-40B4-BE49-F238E27FC236}">
                <a16:creationId xmlns:a16="http://schemas.microsoft.com/office/drawing/2014/main" id="{668BC0C8-E0BD-445F-B3F8-C3CA2E23017C}"/>
              </a:ext>
            </a:extLst>
          </p:cNvPr>
          <p:cNvPicPr>
            <a:picLocks noChangeAspect="1"/>
          </p:cNvPicPr>
          <p:nvPr/>
        </p:nvPicPr>
        <p:blipFill rotWithShape="1">
          <a:blip r:embed="rId3" cstate="email">
            <a:duotone>
              <a:schemeClr val="accent6">
                <a:shade val="45000"/>
                <a:satMod val="135000"/>
              </a:schemeClr>
              <a:prstClr val="white"/>
            </a:duotone>
            <a:extLst>
              <a:ext uri="{28A0092B-C50C-407E-A947-70E740481C1C}">
                <a14:useLocalDpi xmlns:a14="http://schemas.microsoft.com/office/drawing/2010/main"/>
              </a:ext>
            </a:extLst>
          </a:blip>
          <a:srcRect t="11911" b="11602"/>
          <a:stretch/>
        </p:blipFill>
        <p:spPr>
          <a:xfrm>
            <a:off x="5548812" y="765147"/>
            <a:ext cx="590700" cy="451809"/>
          </a:xfrm>
          <a:prstGeom prst="rect">
            <a:avLst/>
          </a:prstGeom>
        </p:spPr>
      </p:pic>
      <p:pic>
        <p:nvPicPr>
          <p:cNvPr id="24" name="Picture 34">
            <a:extLst>
              <a:ext uri="{FF2B5EF4-FFF2-40B4-BE49-F238E27FC236}">
                <a16:creationId xmlns:a16="http://schemas.microsoft.com/office/drawing/2014/main" id="{9D51110C-32AE-4C09-8E98-EDB35836EFAA}"/>
              </a:ext>
            </a:extLst>
          </p:cNvPr>
          <p:cNvPicPr>
            <a:picLocks noChangeAspect="1"/>
          </p:cNvPicPr>
          <p:nvPr/>
        </p:nvPicPr>
        <p:blipFill rotWithShape="1">
          <a:blip r:embed="rId3" cstate="email">
            <a:duotone>
              <a:schemeClr val="accent1">
                <a:shade val="45000"/>
                <a:satMod val="135000"/>
              </a:schemeClr>
              <a:prstClr val="white"/>
            </a:duotone>
            <a:extLst>
              <a:ext uri="{28A0092B-C50C-407E-A947-70E740481C1C}">
                <a14:useLocalDpi xmlns:a14="http://schemas.microsoft.com/office/drawing/2010/main"/>
              </a:ext>
            </a:extLst>
          </a:blip>
          <a:srcRect t="11911" b="11602"/>
          <a:stretch/>
        </p:blipFill>
        <p:spPr>
          <a:xfrm>
            <a:off x="7204052" y="767939"/>
            <a:ext cx="590700" cy="451809"/>
          </a:xfrm>
          <a:prstGeom prst="rect">
            <a:avLst/>
          </a:prstGeom>
          <a:solidFill>
            <a:schemeClr val="accent1"/>
          </a:solidFill>
        </p:spPr>
      </p:pic>
      <p:graphicFrame>
        <p:nvGraphicFramePr>
          <p:cNvPr id="25" name="Chart 9">
            <a:extLst>
              <a:ext uri="{FF2B5EF4-FFF2-40B4-BE49-F238E27FC236}">
                <a16:creationId xmlns:a16="http://schemas.microsoft.com/office/drawing/2014/main" id="{1E2B9AB0-2A60-44A8-AD41-303C68398653}"/>
              </a:ext>
            </a:extLst>
          </p:cNvPr>
          <p:cNvGraphicFramePr/>
          <p:nvPr>
            <p:extLst>
              <p:ext uri="{D42A27DB-BD31-4B8C-83A1-F6EECF244321}">
                <p14:modId xmlns:p14="http://schemas.microsoft.com/office/powerpoint/2010/main" val="903433659"/>
              </p:ext>
            </p:extLst>
          </p:nvPr>
        </p:nvGraphicFramePr>
        <p:xfrm>
          <a:off x="2848973" y="2089535"/>
          <a:ext cx="5694415" cy="1956244"/>
        </p:xfrm>
        <a:graphic>
          <a:graphicData uri="http://schemas.openxmlformats.org/drawingml/2006/chart">
            <c:chart xmlns:c="http://schemas.openxmlformats.org/drawingml/2006/chart" xmlns:r="http://schemas.openxmlformats.org/officeDocument/2006/relationships" r:id="rId4"/>
          </a:graphicData>
        </a:graphic>
      </p:graphicFrame>
      <p:sp>
        <p:nvSpPr>
          <p:cNvPr id="26" name="Rectangle 10">
            <a:extLst>
              <a:ext uri="{FF2B5EF4-FFF2-40B4-BE49-F238E27FC236}">
                <a16:creationId xmlns:a16="http://schemas.microsoft.com/office/drawing/2014/main" id="{BB20F0AA-6B32-4A5F-ABE2-18A9A1CB496B}"/>
              </a:ext>
            </a:extLst>
          </p:cNvPr>
          <p:cNvSpPr/>
          <p:nvPr/>
        </p:nvSpPr>
        <p:spPr>
          <a:xfrm>
            <a:off x="3467982" y="57922"/>
            <a:ext cx="939603" cy="1815882"/>
          </a:xfrm>
          <a:prstGeom prst="rect">
            <a:avLst/>
          </a:prstGeom>
        </p:spPr>
        <p:txBody>
          <a:bodyPr wrap="square">
            <a:spAutoFit/>
          </a:bodyPr>
          <a:lstStyle/>
          <a:p>
            <a:pPr algn="ctr"/>
            <a:r>
              <a:rPr lang="es-CR" sz="1400" b="1" dirty="0">
                <a:latin typeface="+mj-lt"/>
                <a:ea typeface="+mj-ea"/>
                <a:cs typeface="+mj-cs"/>
              </a:rPr>
              <a:t>Bus</a:t>
            </a:r>
          </a:p>
          <a:p>
            <a:pPr algn="ctr"/>
            <a:endParaRPr lang="es-CR" sz="1400" b="1" dirty="0">
              <a:latin typeface="+mj-lt"/>
            </a:endParaRPr>
          </a:p>
          <a:p>
            <a:pPr algn="ctr"/>
            <a:endParaRPr lang="es-CR" sz="1400" b="1" dirty="0">
              <a:latin typeface="+mj-lt"/>
            </a:endParaRPr>
          </a:p>
          <a:p>
            <a:pPr algn="ctr"/>
            <a:endParaRPr lang="es-CR" sz="1400" b="1" dirty="0">
              <a:latin typeface="+mj-lt"/>
            </a:endParaRPr>
          </a:p>
          <a:p>
            <a:pPr algn="ctr"/>
            <a:endParaRPr lang="es-CR" sz="1400" b="1" dirty="0">
              <a:latin typeface="+mj-lt"/>
            </a:endParaRPr>
          </a:p>
          <a:p>
            <a:pPr algn="ctr"/>
            <a:endParaRPr lang="es-CR" sz="1400" b="1" dirty="0">
              <a:latin typeface="+mj-lt"/>
            </a:endParaRPr>
          </a:p>
          <a:p>
            <a:pPr algn="ctr"/>
            <a:endParaRPr lang="es-CR" sz="1400" b="1" dirty="0">
              <a:latin typeface="+mj-lt"/>
            </a:endParaRPr>
          </a:p>
          <a:p>
            <a:pPr algn="ctr"/>
            <a:r>
              <a:rPr lang="es-CR" sz="1400" b="1" dirty="0">
                <a:latin typeface="+mj-lt"/>
              </a:rPr>
              <a:t>57,8% </a:t>
            </a:r>
          </a:p>
        </p:txBody>
      </p:sp>
      <p:pic>
        <p:nvPicPr>
          <p:cNvPr id="27" name="Picture 11">
            <a:extLst>
              <a:ext uri="{FF2B5EF4-FFF2-40B4-BE49-F238E27FC236}">
                <a16:creationId xmlns:a16="http://schemas.microsoft.com/office/drawing/2014/main" id="{12EFCBDF-8B69-45A8-A1B3-FFD48F7B8B6C}"/>
              </a:ext>
            </a:extLst>
          </p:cNvPr>
          <p:cNvPicPr>
            <a:picLocks noChangeAspect="1"/>
          </p:cNvPicPr>
          <p:nvPr/>
        </p:nvPicPr>
        <p:blipFill rotWithShape="1">
          <a:blip r:embed="rId5" cstate="email">
            <a:duotone>
              <a:schemeClr val="accent1">
                <a:shade val="45000"/>
                <a:satMod val="135000"/>
              </a:schemeClr>
              <a:prstClr val="white"/>
            </a:duotone>
            <a:extLst>
              <a:ext uri="{28A0092B-C50C-407E-A947-70E740481C1C}">
                <a14:useLocalDpi xmlns:a14="http://schemas.microsoft.com/office/drawing/2010/main"/>
              </a:ext>
            </a:extLst>
          </a:blip>
          <a:srcRect l="9192" t="15261" r="11268" b="25024"/>
          <a:stretch/>
        </p:blipFill>
        <p:spPr>
          <a:xfrm>
            <a:off x="3749361" y="799023"/>
            <a:ext cx="480555" cy="389640"/>
          </a:xfrm>
          <a:prstGeom prst="rect">
            <a:avLst/>
          </a:prstGeom>
          <a:solidFill>
            <a:schemeClr val="accent1"/>
          </a:solidFill>
        </p:spPr>
      </p:pic>
      <p:sp>
        <p:nvSpPr>
          <p:cNvPr id="28" name="TextBox 5">
            <a:extLst>
              <a:ext uri="{FF2B5EF4-FFF2-40B4-BE49-F238E27FC236}">
                <a16:creationId xmlns:a16="http://schemas.microsoft.com/office/drawing/2014/main" id="{1C397152-BC6C-4512-918C-2B458EB7F44B}"/>
              </a:ext>
            </a:extLst>
          </p:cNvPr>
          <p:cNvSpPr txBox="1"/>
          <p:nvPr/>
        </p:nvSpPr>
        <p:spPr>
          <a:xfrm>
            <a:off x="2771482" y="4302252"/>
            <a:ext cx="5694415" cy="584775"/>
          </a:xfrm>
          <a:prstGeom prst="rect">
            <a:avLst/>
          </a:prstGeom>
          <a:noFill/>
        </p:spPr>
        <p:txBody>
          <a:bodyPr wrap="square" rtlCol="0">
            <a:spAutoFit/>
          </a:bodyPr>
          <a:lstStyle/>
          <a:p>
            <a:pPr algn="r"/>
            <a:r>
              <a:rPr lang="es-CR" sz="1600" dirty="0">
                <a:latin typeface="Helvetica" panose="020B0604020202020204" pitchFamily="34" charset="0"/>
                <a:cs typeface="Helvetica" panose="020B0604020202020204" pitchFamily="34" charset="0"/>
              </a:rPr>
              <a:t>Entre los </a:t>
            </a:r>
            <a:r>
              <a:rPr lang="es-CR" sz="1600" b="1" dirty="0">
                <a:solidFill>
                  <a:schemeClr val="accent1"/>
                </a:solidFill>
                <a:latin typeface="Helvetica LT Std Black" panose="020B0904030502020204" pitchFamily="34" charset="0"/>
                <a:ea typeface="+mj-ea"/>
                <a:cs typeface="+mj-cs"/>
              </a:rPr>
              <a:t>hombres</a:t>
            </a:r>
            <a:r>
              <a:rPr lang="es-CR" sz="1600" dirty="0">
                <a:latin typeface="Helvetica" panose="020B0604020202020204" pitchFamily="34" charset="0"/>
                <a:cs typeface="Helvetica" panose="020B0604020202020204" pitchFamily="34" charset="0"/>
              </a:rPr>
              <a:t> el </a:t>
            </a:r>
            <a:r>
              <a:rPr lang="es-CR" sz="1600" b="1" dirty="0">
                <a:solidFill>
                  <a:schemeClr val="accent1"/>
                </a:solidFill>
                <a:latin typeface="Helvetica LT Std Black" panose="020B0904030502020204" pitchFamily="34" charset="0"/>
                <a:ea typeface="+mj-ea"/>
                <a:cs typeface="+mj-cs"/>
              </a:rPr>
              <a:t>15,2%</a:t>
            </a:r>
            <a:r>
              <a:rPr lang="es-CR" sz="1600" dirty="0">
                <a:latin typeface="Helvetica" panose="020B0604020202020204" pitchFamily="34" charset="0"/>
                <a:cs typeface="Helvetica" panose="020B0604020202020204" pitchFamily="34" charset="0"/>
              </a:rPr>
              <a:t> indica que usa la </a:t>
            </a:r>
            <a:r>
              <a:rPr lang="es-CR" sz="1600" b="1" dirty="0">
                <a:solidFill>
                  <a:schemeClr val="accent1"/>
                </a:solidFill>
                <a:latin typeface="Helvetica LT Std Black" panose="020B0904030502020204" pitchFamily="34" charset="0"/>
                <a:ea typeface="+mj-ea"/>
                <a:cs typeface="+mj-cs"/>
              </a:rPr>
              <a:t>bicicleta</a:t>
            </a:r>
            <a:r>
              <a:rPr lang="es-CR" sz="1600" dirty="0">
                <a:latin typeface="Helvetica" panose="020B0604020202020204" pitchFamily="34" charset="0"/>
                <a:cs typeface="Helvetica" panose="020B0604020202020204" pitchFamily="34" charset="0"/>
              </a:rPr>
              <a:t>, mientras que entre las </a:t>
            </a:r>
            <a:r>
              <a:rPr lang="es-CR" sz="1600" b="1" dirty="0">
                <a:solidFill>
                  <a:schemeClr val="accent1"/>
                </a:solidFill>
                <a:latin typeface="Helvetica LT Std Black" panose="020B0904030502020204" pitchFamily="34" charset="0"/>
                <a:ea typeface="+mj-ea"/>
                <a:cs typeface="+mj-cs"/>
              </a:rPr>
              <a:t>mujeres</a:t>
            </a:r>
            <a:r>
              <a:rPr lang="es-CR" sz="1600" dirty="0">
                <a:latin typeface="Helvetica" panose="020B0604020202020204" pitchFamily="34" charset="0"/>
                <a:cs typeface="Helvetica" panose="020B0604020202020204" pitchFamily="34" charset="0"/>
              </a:rPr>
              <a:t> es solo </a:t>
            </a:r>
            <a:r>
              <a:rPr lang="es-CR" sz="1600" b="1" dirty="0">
                <a:solidFill>
                  <a:schemeClr val="accent1"/>
                </a:solidFill>
                <a:latin typeface="Helvetica LT Std Black" panose="020B0904030502020204" pitchFamily="34" charset="0"/>
                <a:ea typeface="+mj-ea"/>
                <a:cs typeface="+mj-cs"/>
              </a:rPr>
              <a:t>6,0%</a:t>
            </a:r>
          </a:p>
        </p:txBody>
      </p:sp>
    </p:spTree>
    <p:extLst>
      <p:ext uri="{BB962C8B-B14F-4D97-AF65-F5344CB8AC3E}">
        <p14:creationId xmlns:p14="http://schemas.microsoft.com/office/powerpoint/2010/main" val="42332416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Marcador de contenido 5">
            <a:extLst>
              <a:ext uri="{FF2B5EF4-FFF2-40B4-BE49-F238E27FC236}">
                <a16:creationId xmlns:a16="http://schemas.microsoft.com/office/drawing/2014/main" id="{06470588-CD28-40C4-84E0-3774B14AE373}"/>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0" y="0"/>
            <a:ext cx="9144000" cy="6102781"/>
          </a:xfrm>
          <a:prstGeom prst="rect">
            <a:avLst/>
          </a:prstGeom>
        </p:spPr>
      </p:pic>
      <p:sp>
        <p:nvSpPr>
          <p:cNvPr id="13"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748631"/>
            <a:ext cx="4512879" cy="4394869"/>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ítulo 1">
            <a:extLst>
              <a:ext uri="{FF2B5EF4-FFF2-40B4-BE49-F238E27FC236}">
                <a16:creationId xmlns:a16="http://schemas.microsoft.com/office/drawing/2014/main" id="{7F526561-BCF8-4669-8BC3-A16C196EAA93}"/>
              </a:ext>
            </a:extLst>
          </p:cNvPr>
          <p:cNvSpPr>
            <a:spLocks noGrp="1"/>
          </p:cNvSpPr>
          <p:nvPr>
            <p:ph type="title"/>
          </p:nvPr>
        </p:nvSpPr>
        <p:spPr>
          <a:xfrm>
            <a:off x="532086" y="1435462"/>
            <a:ext cx="3153102" cy="1007066"/>
          </a:xfrm>
        </p:spPr>
        <p:txBody>
          <a:bodyPr>
            <a:noAutofit/>
          </a:bodyPr>
          <a:lstStyle/>
          <a:p>
            <a:pPr algn="ctr"/>
            <a:r>
              <a:rPr lang="es-MX" dirty="0"/>
              <a:t>Más de la mitad de las mujeres tiene una percepción </a:t>
            </a:r>
            <a:r>
              <a:rPr lang="es-MX" dirty="0">
                <a:solidFill>
                  <a:schemeClr val="accent1"/>
                </a:solidFill>
              </a:rPr>
              <a:t>negativa</a:t>
            </a:r>
            <a:r>
              <a:rPr lang="es-MX" dirty="0"/>
              <a:t> respecto al </a:t>
            </a:r>
            <a:r>
              <a:rPr lang="es-MX" dirty="0">
                <a:solidFill>
                  <a:schemeClr val="accent1"/>
                </a:solidFill>
              </a:rPr>
              <a:t>autobús</a:t>
            </a:r>
            <a:r>
              <a:rPr lang="es-MX" dirty="0"/>
              <a:t> pero </a:t>
            </a:r>
            <a:r>
              <a:rPr lang="es-MX" dirty="0">
                <a:solidFill>
                  <a:schemeClr val="accent1"/>
                </a:solidFill>
              </a:rPr>
              <a:t>positiva</a:t>
            </a:r>
            <a:r>
              <a:rPr lang="es-MX" dirty="0"/>
              <a:t> del </a:t>
            </a:r>
            <a:r>
              <a:rPr lang="es-MX" dirty="0">
                <a:solidFill>
                  <a:schemeClr val="accent1"/>
                </a:solidFill>
              </a:rPr>
              <a:t>tren</a:t>
            </a:r>
            <a:endParaRPr lang="es-CR" dirty="0">
              <a:solidFill>
                <a:schemeClr val="accent1"/>
              </a:solidFill>
            </a:endParaRPr>
          </a:p>
        </p:txBody>
      </p:sp>
      <p:cxnSp>
        <p:nvCxnSpPr>
          <p:cNvPr id="15" name="Straight Connector 14">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715288" y="2502854"/>
            <a:ext cx="701565"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pic>
        <p:nvPicPr>
          <p:cNvPr id="24" name="Gráfico 23" descr="Bus">
            <a:extLst>
              <a:ext uri="{FF2B5EF4-FFF2-40B4-BE49-F238E27FC236}">
                <a16:creationId xmlns:a16="http://schemas.microsoft.com/office/drawing/2014/main" id="{D724585D-0FD4-4A3D-B54C-0749B9CA2C2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85038" y="3013544"/>
            <a:ext cx="914400" cy="914400"/>
          </a:xfrm>
          <a:prstGeom prst="rect">
            <a:avLst/>
          </a:prstGeom>
        </p:spPr>
      </p:pic>
      <p:pic>
        <p:nvPicPr>
          <p:cNvPr id="26" name="Gráfico 25" descr="Tren">
            <a:extLst>
              <a:ext uri="{FF2B5EF4-FFF2-40B4-BE49-F238E27FC236}">
                <a16:creationId xmlns:a16="http://schemas.microsoft.com/office/drawing/2014/main" id="{7C58A8D7-2B92-4DD5-A47B-726A12090D3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243126" y="3013544"/>
            <a:ext cx="914400" cy="914400"/>
          </a:xfrm>
          <a:prstGeom prst="rect">
            <a:avLst/>
          </a:prstGeom>
        </p:spPr>
      </p:pic>
      <p:sp>
        <p:nvSpPr>
          <p:cNvPr id="27" name="Rechthoek 22">
            <a:extLst>
              <a:ext uri="{FF2B5EF4-FFF2-40B4-BE49-F238E27FC236}">
                <a16:creationId xmlns:a16="http://schemas.microsoft.com/office/drawing/2014/main" id="{40B21887-684F-411A-9CCB-003787F80D6C}"/>
              </a:ext>
            </a:extLst>
          </p:cNvPr>
          <p:cNvSpPr/>
          <p:nvPr/>
        </p:nvSpPr>
        <p:spPr>
          <a:xfrm>
            <a:off x="985038" y="3915184"/>
            <a:ext cx="907621" cy="400110"/>
          </a:xfrm>
          <a:prstGeom prst="rect">
            <a:avLst/>
          </a:prstGeom>
        </p:spPr>
        <p:txBody>
          <a:bodyPr wrap="none">
            <a:spAutoFit/>
          </a:bodyPr>
          <a:lstStyle/>
          <a:p>
            <a:r>
              <a:rPr lang="es-419" sz="2000" b="1" dirty="0"/>
              <a:t>52,8%</a:t>
            </a:r>
            <a:endParaRPr lang="nl-NL" sz="2000" b="1" dirty="0"/>
          </a:p>
        </p:txBody>
      </p:sp>
      <p:sp>
        <p:nvSpPr>
          <p:cNvPr id="28" name="Rechthoek 22">
            <a:extLst>
              <a:ext uri="{FF2B5EF4-FFF2-40B4-BE49-F238E27FC236}">
                <a16:creationId xmlns:a16="http://schemas.microsoft.com/office/drawing/2014/main" id="{EB2471A4-2897-4F0B-9AC0-B1F384FF86C6}"/>
              </a:ext>
            </a:extLst>
          </p:cNvPr>
          <p:cNvSpPr/>
          <p:nvPr/>
        </p:nvSpPr>
        <p:spPr>
          <a:xfrm>
            <a:off x="2249905" y="3915184"/>
            <a:ext cx="907621" cy="400110"/>
          </a:xfrm>
          <a:prstGeom prst="rect">
            <a:avLst/>
          </a:prstGeom>
        </p:spPr>
        <p:txBody>
          <a:bodyPr wrap="none">
            <a:spAutoFit/>
          </a:bodyPr>
          <a:lstStyle/>
          <a:p>
            <a:r>
              <a:rPr lang="es-419" sz="2000" b="1" dirty="0"/>
              <a:t>35,4%</a:t>
            </a:r>
            <a:endParaRPr lang="nl-NL" sz="2000" b="1" dirty="0"/>
          </a:p>
        </p:txBody>
      </p:sp>
      <p:sp>
        <p:nvSpPr>
          <p:cNvPr id="10" name="Rechthoek 22">
            <a:extLst>
              <a:ext uri="{FF2B5EF4-FFF2-40B4-BE49-F238E27FC236}">
                <a16:creationId xmlns:a16="http://schemas.microsoft.com/office/drawing/2014/main" id="{81F277DD-CA39-424D-98F5-D662293D61B7}"/>
              </a:ext>
            </a:extLst>
          </p:cNvPr>
          <p:cNvSpPr/>
          <p:nvPr/>
        </p:nvSpPr>
        <p:spPr>
          <a:xfrm>
            <a:off x="634009" y="4323631"/>
            <a:ext cx="2678938" cy="400110"/>
          </a:xfrm>
          <a:prstGeom prst="rect">
            <a:avLst/>
          </a:prstGeom>
        </p:spPr>
        <p:txBody>
          <a:bodyPr wrap="none">
            <a:spAutoFit/>
          </a:bodyPr>
          <a:lstStyle/>
          <a:p>
            <a:r>
              <a:rPr lang="es-419" sz="2000" b="1" dirty="0"/>
              <a:t>Percepción negativa</a:t>
            </a:r>
            <a:endParaRPr lang="nl-NL" sz="2000" b="1" dirty="0"/>
          </a:p>
        </p:txBody>
      </p:sp>
    </p:spTree>
    <p:extLst>
      <p:ext uri="{BB962C8B-B14F-4D97-AF65-F5344CB8AC3E}">
        <p14:creationId xmlns:p14="http://schemas.microsoft.com/office/powerpoint/2010/main" val="3622990788"/>
      </p:ext>
    </p:extLst>
  </p:cSld>
  <p:clrMapOvr>
    <a:masterClrMapping/>
  </p:clrMapOvr>
</p:sld>
</file>

<file path=ppt/theme/theme1.xml><?xml version="1.0" encoding="utf-8"?>
<a:theme xmlns:a="http://schemas.openxmlformats.org/drawingml/2006/main" name="Master Español">
  <a:themeElements>
    <a:clrScheme name="Benutzerdefiniert 47">
      <a:dk1>
        <a:sysClr val="windowText" lastClr="000000"/>
      </a:dk1>
      <a:lt1>
        <a:sysClr val="window" lastClr="FFFFFF"/>
      </a:lt1>
      <a:dk2>
        <a:srgbClr val="6F6F6F"/>
      </a:dk2>
      <a:lt2>
        <a:srgbClr val="E6E6E6"/>
      </a:lt2>
      <a:accent1>
        <a:srgbClr val="C80F0F"/>
      </a:accent1>
      <a:accent2>
        <a:srgbClr val="89AE10"/>
      </a:accent2>
      <a:accent3>
        <a:srgbClr val="FDC400"/>
      </a:accent3>
      <a:accent4>
        <a:srgbClr val="F8E946"/>
      </a:accent4>
      <a:accent5>
        <a:srgbClr val="0077B2"/>
      </a:accent5>
      <a:accent6>
        <a:srgbClr val="AAAAAA"/>
      </a:accent6>
      <a:hlink>
        <a:srgbClr val="C80F0F"/>
      </a:hlink>
      <a:folHlink>
        <a:srgbClr val="C80F0F"/>
      </a:folHlink>
    </a:clrScheme>
    <a:fontScheme name="Benutzerdefiniert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l">
          <a:defRPr sz="1200"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3C92D4ADC8648346B7073A8FC39270D8" ma:contentTypeVersion="9" ma:contentTypeDescription="Ein neues Dokument erstellen." ma:contentTypeScope="" ma:versionID="ce9891396b58f8c664bda1ee823676fa">
  <xsd:schema xmlns:xsd="http://www.w3.org/2001/XMLSchema" xmlns:xs="http://www.w3.org/2001/XMLSchema" xmlns:p="http://schemas.microsoft.com/office/2006/metadata/properties" xmlns:ns2="ddbe0ab4-5a56-490b-8f82-91038a55f73c" targetNamespace="http://schemas.microsoft.com/office/2006/metadata/properties" ma:root="true" ma:fieldsID="3bdff77fd290250e1e18418d3e5e27c6" ns2:_="">
    <xsd:import namespace="ddbe0ab4-5a56-490b-8f82-91038a55f73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AutoKeyPoints" minOccurs="0"/>
                <xsd:element ref="ns2:MediaServiceKeyPoints"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dbe0ab4-5a56-490b-8f82-91038a55f73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929D283-AEDA-4AF9-973E-9EC08F494C35}">
  <ds:schemaRefs>
    <ds:schemaRef ds:uri="ddbe0ab4-5a56-490b-8f82-91038a55f73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799989C3-979C-4851-B22A-7B76CD37503F}">
  <ds:schemaRefs>
    <ds:schemaRef ds:uri="http://schemas.microsoft.com/sharepoint/v3/contenttype/forms"/>
  </ds:schemaRefs>
</ds:datastoreItem>
</file>

<file path=customXml/itemProps3.xml><?xml version="1.0" encoding="utf-8"?>
<ds:datastoreItem xmlns:ds="http://schemas.openxmlformats.org/officeDocument/2006/customXml" ds:itemID="{3C3A3366-5CAD-4FB5-9BE3-3E2FB13F9C3F}">
  <ds:schemaRefs>
    <ds:schemaRef ds:uri="ddbe0ab4-5a56-490b-8f82-91038a55f73c"/>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3</TotalTime>
  <Words>758</Words>
  <Application>Microsoft Office PowerPoint</Application>
  <PresentationFormat>Presentación en pantalla (16:9)</PresentationFormat>
  <Paragraphs>143</Paragraphs>
  <Slides>20</Slides>
  <Notes>13</Notes>
  <HiddenSlides>0</HiddenSlides>
  <MMClips>1</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20</vt:i4>
      </vt:variant>
    </vt:vector>
  </HeadingPairs>
  <TitlesOfParts>
    <vt:vector size="29" baseType="lpstr">
      <vt:lpstr>Arial</vt:lpstr>
      <vt:lpstr>Bradley Hand ITC</vt:lpstr>
      <vt:lpstr>Calibri</vt:lpstr>
      <vt:lpstr>Helvetica</vt:lpstr>
      <vt:lpstr>Helvetica Light</vt:lpstr>
      <vt:lpstr>Helvetica LT Std Black</vt:lpstr>
      <vt:lpstr>Symbol</vt:lpstr>
      <vt:lpstr>Wingdings</vt:lpstr>
      <vt:lpstr>Master Español</vt:lpstr>
      <vt:lpstr>Experiencia de las mujeres viajando en bus</vt:lpstr>
      <vt:lpstr>¿Cómo creen ustedes que es la experiencia  de las mujeres viajando en bus?</vt:lpstr>
      <vt:lpstr>Presentación de PowerPoint</vt:lpstr>
      <vt:lpstr>¿Qué hemos descubierto a través de investigaciones?</vt:lpstr>
      <vt:lpstr>Presentación de PowerPoint</vt:lpstr>
      <vt:lpstr>Caracterización de la pasajera</vt:lpstr>
      <vt:lpstr>Datos sobre el desplazamiento de las mujeres</vt:lpstr>
      <vt:lpstr>Presentación de PowerPoint</vt:lpstr>
      <vt:lpstr>Más de la mitad de las mujeres tiene una percepción negativa respecto al autobús pero positiva del tren</vt:lpstr>
      <vt:lpstr>“Prefiero Uber en vez de taxi, porque primero la seguridad, después el costo y también los conductores de Uber te ayudan mucho”  Ángela, 67 años, Costa Rica </vt:lpstr>
      <vt:lpstr>Gran parte de la población tiene una percepción muy positiva respecto al Uber.   Grupos focales:  Vehículos confortables (limpios y nuevos) Buen trato por parte de las y los choferes  Aplicación tecnológica que permite calificar al servicio Aplicación le hace sentir más segura a la persona usuaria   </vt:lpstr>
      <vt:lpstr>del transporte público según la población usuaria </vt:lpstr>
      <vt:lpstr>“Una vez hace como 5 años iba en el bus. Un hombre se sentó a la par de mí, yo sentía como que estaba invadiendo mi espacio, no estaba en su asiento y sentía que trataba de rozarme la pierna y preferí pasarme a otro asiento. Si yo tuviera la confianza de acercarme al chofer y él va a saber qué hacer y apoyarme, mejor prefería cambiar de asiento”  Andrea 21 años</vt:lpstr>
      <vt:lpstr>Situaciones experimentadas y  riesgos en el transporte público</vt:lpstr>
      <vt:lpstr>“Cuando viajo en bus en una zona que no conozco me pongo frustrada”  Mónica, 23 años, Costa Rica </vt:lpstr>
      <vt:lpstr>Presentación de PowerPoint</vt:lpstr>
      <vt:lpstr>La gente se siente más insegura durante la espera y, en segunda instancia, durante el viaje.</vt:lpstr>
      <vt:lpstr>"Tengo una amiga que un señor le empezó a tocar la pierna en el bus. Ella se levantó y empezó a gritar. Llamaron a la policía. Me pareció bastante valiente el que ella empezó a gritar, sin embargo cuando ella lo hizo una señora le empezó a decir que ella porque se había sentado a la par de ese señor. Siento que también fue una mala experiencia para ella en el sentido de que alzó la voz, pero inmediatamente la señora empezó a regañarla. "   Daniela, 18 años</vt:lpstr>
      <vt:lpstr>¿En qué me comprometo yo para mejorar la situación de las mujeres en sus viajes en bus?   Escribo en una tarjeta mi compromiso individual</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¿Cómo creen ustedes que es la experiencia  de las mujeres viajando en bus?</dc:title>
  <dc:creator>Ramirez Chaves, Diana Alejandra GIZ CR</dc:creator>
  <cp:lastModifiedBy>Diana Alejandra Ramirez Chaves</cp:lastModifiedBy>
  <cp:revision>96</cp:revision>
  <dcterms:created xsi:type="dcterms:W3CDTF">2020-10-19T21:48:35Z</dcterms:created>
  <dcterms:modified xsi:type="dcterms:W3CDTF">2021-02-12T19:31:33Z</dcterms:modified>
</cp:coreProperties>
</file>